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3" r:id="rId1"/>
  </p:sldMasterIdLst>
  <p:notesMasterIdLst>
    <p:notesMasterId r:id="rId11"/>
  </p:notesMasterIdLst>
  <p:handoutMasterIdLst>
    <p:handoutMasterId r:id="rId12"/>
  </p:handoutMasterIdLst>
  <p:sldIdLst>
    <p:sldId id="266" r:id="rId2"/>
    <p:sldId id="267" r:id="rId3"/>
    <p:sldId id="317" r:id="rId4"/>
    <p:sldId id="269" r:id="rId5"/>
    <p:sldId id="311" r:id="rId6"/>
    <p:sldId id="320" r:id="rId7"/>
    <p:sldId id="323" r:id="rId8"/>
    <p:sldId id="322" r:id="rId9"/>
    <p:sldId id="321" r:id="rId10"/>
  </p:sldIdLst>
  <p:sldSz cx="9144000" cy="6858000" type="screen4x3"/>
  <p:notesSz cx="6781800" cy="9067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4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53390"/>
          </a:xfrm>
          <a:prstGeom prst="rect">
            <a:avLst/>
          </a:prstGeom>
        </p:spPr>
        <p:txBody>
          <a:bodyPr vert="horz" lIns="90562" tIns="45281" rIns="90562" bIns="4528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1451" y="0"/>
            <a:ext cx="2938780" cy="453390"/>
          </a:xfrm>
          <a:prstGeom prst="rect">
            <a:avLst/>
          </a:prstGeom>
        </p:spPr>
        <p:txBody>
          <a:bodyPr vert="horz" lIns="90562" tIns="45281" rIns="90562" bIns="45281" rtlCol="0"/>
          <a:lstStyle>
            <a:lvl1pPr algn="r">
              <a:defRPr sz="1200"/>
            </a:lvl1pPr>
          </a:lstStyle>
          <a:p>
            <a:fld id="{3C8F1A61-6338-41A3-9434-E35D8575AE2E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12836"/>
            <a:ext cx="2938780" cy="453390"/>
          </a:xfrm>
          <a:prstGeom prst="rect">
            <a:avLst/>
          </a:prstGeom>
        </p:spPr>
        <p:txBody>
          <a:bodyPr vert="horz" lIns="90562" tIns="45281" rIns="90562" bIns="4528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1451" y="8612836"/>
            <a:ext cx="2938780" cy="453390"/>
          </a:xfrm>
          <a:prstGeom prst="rect">
            <a:avLst/>
          </a:prstGeom>
        </p:spPr>
        <p:txBody>
          <a:bodyPr vert="horz" lIns="90562" tIns="45281" rIns="90562" bIns="45281" rtlCol="0" anchor="b"/>
          <a:lstStyle>
            <a:lvl1pPr algn="r">
              <a:defRPr sz="1200"/>
            </a:lvl1pPr>
          </a:lstStyle>
          <a:p>
            <a:fld id="{517DDAB5-7694-4AA5-BDA7-03247EC76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06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1023" units="in"/>
        </inkml:traceFormat>
        <inkml:channelProperties>
          <inkml:channelProperty channel="X" name="resolution" value="2109.91626" units="1/in"/>
          <inkml:channelProperty channel="Y" name="resolution" value="1336.88293" units="1/in"/>
          <inkml:channelProperty channel="F" name="resolution" value="41.73806" units="1/in"/>
        </inkml:channelProperties>
      </inkml:inkSource>
      <inkml:timestamp xml:id="ts0" timeString="2014-10-29T17:33:37.24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26-1 512,'-26'0'0,"26"0"0,0 0 0,26 0 0,-26 0 0,0 0 0,26 0 0,-26 0 0,25 0 0,1 0 0,-26 0 0,25 0 0,1 0 0,0 0 0,-1 0 0,1 0 0,-1 0 0,1 0 0,0 0 0,-1 0 0,2 0 0,-2 0 0,1 0 0,-26 0 0,26 0 0,-1 0 0,-25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1023" units="in"/>
        </inkml:traceFormat>
        <inkml:channelProperties>
          <inkml:channelProperty channel="X" name="resolution" value="2109.91626" units="1/in"/>
          <inkml:channelProperty channel="Y" name="resolution" value="1336.88293" units="1/in"/>
          <inkml:channelProperty channel="F" name="resolution" value="41.73806" units="1/in"/>
        </inkml:channelProperties>
      </inkml:inkSource>
      <inkml:timestamp xml:id="ts0" timeString="2014-10-29T17:38:04.96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9799BED-3DC2-45F6-92DE-4E82C1EA56A1}" emma:medium="tactile" emma:mode="ink">
          <msink:context xmlns:msink="http://schemas.microsoft.com/ink/2010/main" type="writingRegion" rotatedBoundingBox="21058,16849 16128,17191 15672,10605 20602,10264"/>
        </emma:interpretation>
      </emma:emma>
    </inkml:annotationXML>
    <inkml:traceGroup>
      <inkml:annotationXML>
        <emma:emma xmlns:emma="http://www.w3.org/2003/04/emma" version="1.0">
          <emma:interpretation id="{E8327E2A-41C6-4135-9394-CDAA0A2C9B07}" emma:medium="tactile" emma:mode="ink">
            <msink:context xmlns:msink="http://schemas.microsoft.com/ink/2010/main" type="paragraph" rotatedBoundingBox="21107,16760 18627,17170 18354,15515 20834,1510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00B848F-08F5-4645-9E93-7A59C942ADDE}" emma:medium="tactile" emma:mode="ink">
              <msink:context xmlns:msink="http://schemas.microsoft.com/ink/2010/main" type="line" rotatedBoundingBox="21107,16760 18627,17170 18354,15515 20834,15105"/>
            </emma:interpretation>
          </emma:emma>
        </inkml:annotationXML>
        <inkml:traceGroup>
          <inkml:annotationXML>
            <emma:emma xmlns:emma="http://www.w3.org/2003/04/emma" version="1.0">
              <emma:interpretation id="{C57C4F93-32B6-4033-9780-283D3FC07DD9}" emma:medium="tactile" emma:mode="ink">
                <msink:context xmlns:msink="http://schemas.microsoft.com/ink/2010/main" type="inkWord" rotatedBoundingBox="20065,15582 20246,16904 19788,16966 19608,15645"/>
              </emma:interpretation>
              <emma:one-of disjunction-type="recognition" id="oneOf0">
                <emma:interpretation id="interp0" emma:lang="en-US" emma:confidence="0.5">
                  <emma:literal>...</emma:literal>
                </emma:interpretation>
                <emma:interpretation id="interp1" emma:lang="en-US" emma:confidence="0">
                  <emma:literal>is</emma:literal>
                </emma:interpretation>
                <emma:interpretation id="interp2" emma:lang="en-US" emma:confidence="0">
                  <emma:literal>:</emma:literal>
                </emma:interpretation>
                <emma:interpretation id="interp3" emma:lang="en-US" emma:confidence="0">
                  <emma:literal>I.</emma:literal>
                </emma:interpretation>
                <emma:interpretation id="interp4" emma:lang="en-US" emma:confidence="0">
                  <emma:literal>i.</emma:literal>
                </emma:interpretation>
              </emma:one-of>
            </emma:emma>
          </inkml:annotationXML>
          <inkml:trace contextRef="#ctx0" brushRef="#br0">4257 7085 512,'0'0'0,"0"0"0,0 0 0,0 0 0,0 0 0,-26 27 0,26-27 0,0 0 0,-25 0 0,25 0 0,0-27 0,-26 27 0,26 0 0,0 0 0,0 0 0,0-25 0,0 25 0,0 0 0,26 0 0,-26 0 0,0 0 0,0 0 0,25 0 0,-25 0 0,0 0 0,0 0 0,0 25 0,0-25 0</inkml:trace>
          <inkml:trace contextRef="#ctx0" brushRef="#br0" timeOffset="1440.1437">3770 5906 512,'0'25'0,"0"-25"0,0 0 0,0 0 0,0 26 0,0-26 0,0 26 0,25-26 0,-25 0 0,26 0 0,-26 25 0,26-25 0,-26 0 0,0 26 0,25-26 0,1 0 0,-26 0 0,0 0 0,26-26 0,0 26 0,-26 0 0,26 0 0,-26-25 0,25 25 0,-25-26 0,0 0 0,0 26 0,0-25 0,0 25 0,-25-26 0,25 26 0,0-26 0,-52 26 0,52-25 0,-26 25 0,26 0 0,-26 0 0,1 0 0,-1 0 0,0 0 0,1 0 0,25 0 0,-26 25 0,26-25 0,-25 26 0,25 0 0,0-26 0,0 25 0,25 1 0,-25-26 0</inkml:trace>
          <inkml:trace contextRef="#ctx0" brushRef="#br0" timeOffset="533.0533">3821 7060 512,'0'0'0,"26"25"0,-26-25 0,0 0 0,25 27 0,-25-27 0,0 0 0,0 25 0,0-25 0,0 0 0,-25 0 0,25 0 0,0 0 0,-26 0 0,26 0 0,0 0 0,0-25 0,-26 25 0,26 0 0,0 0 0,0 0 0,0-27 0,0 27 0,26 0 0,-26 0 0,0 0 0</inkml:trace>
        </inkml:traceGroup>
        <inkml:traceGroup>
          <inkml:annotationXML>
            <emma:emma xmlns:emma="http://www.w3.org/2003/04/emma" version="1.0">
              <emma:interpretation id="{F061AF8D-2F2A-4B57-985B-B65636CE2CB7}" emma:medium="tactile" emma:mode="ink">
                <msink:context xmlns:msink="http://schemas.microsoft.com/ink/2010/main" type="inkWord" rotatedBoundingBox="18363,15508 20843,15116 21072,16565 18592,16958"/>
              </emma:interpretation>
              <emma:one-of disjunction-type="recognition" id="oneOf1">
                <emma:interpretation id="interp5" emma:lang="en-US" emma:confidence="0.5">
                  <emma:literal>•</emma:literal>
                </emma:interpretation>
                <emma:interpretation id="interp6" emma:lang="en-US" emma:confidence="0">
                  <emma:literal>,</emma:literal>
                </emma:interpretation>
                <emma:interpretation id="interp7" emma:lang="en-US" emma:confidence="0">
                  <emma:literal>p</emma:literal>
                </emma:interpretation>
                <emma:interpretation id="interp8" emma:lang="en-US" emma:confidence="0">
                  <emma:literal>&amp;</emma:literal>
                </emma:interpretation>
                <emma:interpretation id="interp9" emma:lang="en-US" emma:confidence="0">
                  <emma:literal>.</emma:literal>
                </emma:interpretation>
              </emma:one-of>
            </emma:emma>
          </inkml:annotationXML>
          <inkml:trace contextRef="#ctx0" brushRef="#br0" timeOffset="-46702.6695">4591 4470 512,'0'0'0,"0"0"0,0 0 0,0 0 0,0 0 0,0 0 0,0 0 0,0 26 0,25-26 0,-25 0 0,26 26 0,-26-26 0,0 25 0,0 0 0,26-25 0,-26 26 0,0 0 0,0-26 0,0 26 0,0-26 0,0 25 0,0-25 0,-26 26 0,26-26 0,-26 26 0,1-26 0,-1 0 0,1 0 0,25 25 0,-52-25 0,1 0 0,26 0 0,-28 26 0,2-26 0,26 0 0,-27 0 0,1 0 0,0 0 0,0 0 0,0 26 0,25-26 0,-51 0 0,51-26 0,-25 26 0,-1 0 0,1 0 0,26 0 0,-27 0 0,27-26 0,-26 26 0,25 0 0,0 0 0,1-25 0,-1 25 0,0 0 0,26 0 0,0 0 0,0 0 0,0 0 0,0 0 0,0 0 0,0 0 0,26 0 0,-26 0 0,26 25 0,-1-25 0,1 26 0,0 0 0,-1-26 0,1 25 0,-26 2 0,25-2 0,1-1 0,0 3 0,-26-2 0,0 1 0,25-26 0,-25 26 0,0-1 0,0-25 0,0 26 0,-25 0 0,25-26 0,-26 25 0,0-25 0,26 0 0,-25 0 0,-1 0 0,1 0 0,-1 0 0,-25 0 0,25 0 0,0 0 0,-26 0 0,27-25 0,25 25 0,-51-26 0,25 0 0,0 26 0,1-25 0,-1-1 0,1 26 0,-1-26 0,0 1 0,1-2 0,25 3 0,-26-1 0,26-2 0,0 2 0,-25-1 0,25 0 0,0 1 0,0-1 0,0 0 0,0 1 0,0-1 0,0 0 0,0 0 0,0 1 0,25 0 0,-25-1 0,0 0 0,26 0 0,-26 1 0,25-1 0,-25 26 0,26-26 0,0 26 0,-1 0 0,1 0 0,-26-25 0,25 25 0,1 25 0,0-25 0,-1 0 0,-25 0 0,26 26 0,-26-26 0,0 26 0,0-26 0,25 25 0,-25-25 0,0 26 0,0 0 0,-25 0 0,25-26 0,0 25 0,-26-25 0,26 25 0,-25 1 0,25-26 0,-26 26 0,0 0 0,1-26 0,-1 25 0,1-25 0,-1 0 0,0 26 0,1-26 0,-1 0 0,-25 0 0,25 26 0,-26-26 0,27 0 0,-27 0 0,27 0 0,-26 0 0,-1 0 0,27 0 0,-1 0 0,-25 0 0,25 0 0,1 0 0,-27 0 0,26 0 0,0-26 0,1 26 0,25 0 0,0-26 0,-26 26 0,26-25 0,0 25 0,-25-26 0,25 0 0,0 0 0,0 1 0,0 25 0,-26-25 0,26-27 0,0 26 0,-26 1 0,26-27 0,0 27 0,0-1 0,0-25 0,0 24 0,0-22 0,0 22 0,0 1 0,0-25 0,0 25 0,-25-25 0,25 26 0,0-2 0,0 2 0,0 0 0,0-1 0,0 0 0,0 1 0,0-1 0,0 0 0,-26 1 0,26 25 0,0-26 0,0 26 0,0 0 0</inkml:trace>
        </inkml:traceGroup>
      </inkml:traceGroup>
    </inkml:traceGroup>
    <inkml:traceGroup>
      <inkml:annotationXML>
        <emma:emma xmlns:emma="http://www.w3.org/2003/04/emma" version="1.0">
          <emma:interpretation id="{87BBF139-A788-47F6-8078-95F2A6B6C23E}" emma:medium="tactile" emma:mode="ink">
            <msink:context xmlns:msink="http://schemas.microsoft.com/ink/2010/main" type="paragraph" rotatedBoundingBox="20865,15280 17192,15430 17116,13570 20789,1341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36EB99B-BD5B-4B9A-8F4D-5CF710D79404}" emma:medium="tactile" emma:mode="ink">
              <msink:context xmlns:msink="http://schemas.microsoft.com/ink/2010/main" type="line" rotatedBoundingBox="20865,15280 17192,15430 17116,13570 20789,13419"/>
            </emma:interpretation>
          </emma:emma>
        </inkml:annotationXML>
        <inkml:traceGroup>
          <inkml:annotationXML>
            <emma:emma xmlns:emma="http://www.w3.org/2003/04/emma" version="1.0">
              <emma:interpretation id="{CDB075F1-853E-4046-87DD-53E834082F28}" emma:medium="tactile" emma:mode="ink">
                <msink:context xmlns:msink="http://schemas.microsoft.com/ink/2010/main" type="inkWord" rotatedBoundingBox="17116,13570 20789,13419 20865,15280 17192,15430"/>
              </emma:interpretation>
              <emma:one-of disjunction-type="recognition" id="oneOf2">
                <emma:interpretation id="interp10" emma:lang="en-US" emma:confidence="0">
                  <emma:literal>B.</emma:literal>
                </emma:interpretation>
                <emma:interpretation id="interp11" emma:lang="en-US" emma:confidence="0">
                  <emma:literal>It..</emma:literal>
                </emma:interpretation>
                <emma:interpretation id="interp12" emma:lang="en-US" emma:confidence="0">
                  <emma:literal>It...</emma:literal>
                </emma:interpretation>
                <emma:interpretation id="interp13" emma:lang="en-US" emma:confidence="0">
                  <emma:literal>Ito.</emma:literal>
                </emma:interpretation>
                <emma:interpretation id="interp14" emma:lang="en-US" emma:confidence="0">
                  <emma:literal>Pt..</emma:literal>
                </emma:interpretation>
              </emma:one-of>
            </emma:emma>
          </inkml:annotationXML>
          <inkml:trace contextRef="#ctx0" brushRef="#br0" timeOffset="-44395.439">4488 3956 512,'0'0'0,"0"0"0,0 0 0,0 27 0,-25-27 0,-1 0 0,1 0 0,25 0 0,-53 25 0,28-25 0,-1 0 0,1 0 0,-1 0 0,0 0 0,1 0 0,-1 0 0</inkml:trace>
          <inkml:trace contextRef="#ctx0" brushRef="#br0" timeOffset="-44936.4932">4257 4265 512,'0'0'0,"0"0"0,0 0 0,26 0 0,-26 0 0,0 25 0,0-25 0,0 0 0,0 26 0,0-26 0,0 0 0,0 26 0,0-26 0,0 0 0,0 0 0,-26 0 0,26 0 0,-26 0 0,26 0 0,0 0 0,0 0 0,0-26 0,-25 26 0,25 0 0,0 0 0,0-26 0,0 26 0,0-25 0,25 25 0,-25 0 0,0 0 0,0 0 0,26 0 0,-26 0 0,0 0 0,0 0 0,0 25 0,0-25 0</inkml:trace>
          <inkml:trace contextRef="#ctx0" brushRef="#br0" timeOffset="2152.2152">3000 5368 512,'0'0'0,"0"0"0,0 26 0,0-26 0,0 0 0,0 25 0,0-25 0,26 26 0,0-26 0,-26 26 0,0-26 0,26 0 0,-26 0 0,25 0 0,1 0 0,-26 0 0,25 0 0,1 0 0,-26 0 0,26-26 0,-26 26 0,25-26 0,-25 1 0,0 25 0,0-26 0,26 0 0,-26 1 0,0 25 0,-26-26 0,1 0 0,25 26 0,-26-25 0,0 25 0,1 0 0,-1 0 0,1 0 0,-1 0 0,0 0 0,0 25 0,26-25 0,-26 26 0,26 0 0,-25-26 0</inkml:trace>
          <inkml:trace contextRef="#ctx0" brushRef="#br0" timeOffset="-45829.5825">1846 4572 512,'0'0'0,"0"0"0,0 0 0,0 0 0,0 0 0,0 0 0,25 26 0,-25-26 0,0 26 0,0-26 0,0 26 0,26-1 0,-26 1 0,0 0 0,26-1 0,-26 1 0,0 0 0,25 26 0,-25-27 0,0 26 0,0-26 0,0 27 0,0-27 0,0 27 0,0 0 0,0-27 0,0 26 0,-25-25 0,25-1 0,-26 27 0,26-27 0,-26 27 0,1-27 0,25 1 0,-26 0 0,1-2 0,-1 1 0,-25 2 0,25-27 0,0 25 0,-26-25 0,27 26 0,-1-26 0,-25 0 0,25 0 0,1 26 0,-26-26 0,25-26 0,-25 26 0,25 0 0,1 0 0,-1-26 0,-26 26 0,52 0 0,0 0 0,0 0 0</inkml:trace>
        </inkml:traceGroup>
      </inkml:traceGroup>
    </inkml:traceGroup>
    <inkml:traceGroup>
      <inkml:annotationXML>
        <emma:emma xmlns:emma="http://www.w3.org/2003/04/emma" version="1.0">
          <emma:interpretation id="{06DC4D00-C997-4DA1-A267-8FB695C06537}" emma:medium="tactile" emma:mode="ink">
            <msink:context xmlns:msink="http://schemas.microsoft.com/ink/2010/main" type="paragraph" rotatedBoundingBox="19269,13615 20476,13751 20430,14161 19223,14025" alignmentLevel="2"/>
          </emma:interpretation>
        </emma:emma>
      </inkml:annotationXML>
      <inkml:traceGroup>
        <inkml:annotationXML>
          <emma:emma xmlns:emma="http://www.w3.org/2003/04/emma" version="1.0">
            <emma:interpretation id="{A6E7727B-2F25-4784-8D75-0D205C9CB3BF}" emma:medium="tactile" emma:mode="ink">
              <msink:context xmlns:msink="http://schemas.microsoft.com/ink/2010/main" type="inkBullet" rotatedBoundingBox="19251,13777 19474,13802 19465,13879 19243,13854"/>
            </emma:interpretation>
            <emma:one-of disjunction-type="recognition" id="oneOf3">
              <emma:interpretation id="interp15" emma:lang="en-US" emma:confidence="0">
                <emma:literal>-</emma:literal>
              </emma:interpretation>
            </emma:one-of>
          </emma:emma>
        </inkml:annotationXML>
        <inkml:trace contextRef="#ctx0" brushRef="#br0" timeOffset="-969.0969">4565 5342 512,'0'0'0,"0"-25"0,0 25 0,26 0 0,-1 0 0,-25 0 0,26 0 0,0 0 0,-26 0 0,25 0 0,1 0 0,-1 0 0,1 0 0,0 0 0,0 0 0,0 0 0,-26 0 0,25 0 0</inkml:trace>
      </inkml:traceGroup>
      <inkml:traceGroup>
        <inkml:annotationXML>
          <emma:emma xmlns:emma="http://www.w3.org/2003/04/emma" version="1.0">
            <emma:interpretation id="{DBAA611A-571D-47E2-B552-866B5DF9A1FA}" emma:medium="tactile" emma:mode="ink">
              <msink:context xmlns:msink="http://schemas.microsoft.com/ink/2010/main" type="line" rotatedBoundingBox="20175,13717 20476,13751 20430,14161 20129,14127"/>
            </emma:interpretation>
          </emma:emma>
        </inkml:annotationXML>
        <inkml:traceGroup>
          <inkml:annotationXML>
            <emma:emma xmlns:emma="http://www.w3.org/2003/04/emma" version="1.0">
              <emma:interpretation id="{DACA3E29-FD78-46D0-A6F4-C9FEBFF866AB}" emma:medium="tactile" emma:mode="ink">
                <msink:context xmlns:msink="http://schemas.microsoft.com/ink/2010/main" type="inkWord" rotatedBoundingBox="20175,13717 20476,13751 20430,14161 20129,14127"/>
              </emma:interpretation>
              <emma:one-of disjunction-type="recognition" id="oneOf4">
                <emma:interpretation id="interp16" emma:lang="en-US" emma:confidence="0">
                  <emma:literal>J.</emma:literal>
                </emma:interpretation>
                <emma:interpretation id="interp17" emma:lang="en-US" emma:confidence="0">
                  <emma:literal>Jr</emma:literal>
                </emma:interpretation>
                <emma:interpretation id="interp18" emma:lang="en-US" emma:confidence="0">
                  <emma:literal>O'</emma:literal>
                </emma:interpretation>
                <emma:interpretation id="interp19" emma:lang="en-US" emma:confidence="0">
                  <emma:literal>s</emma:literal>
                </emma:interpretation>
                <emma:interpretation id="interp20" emma:lang="en-US" emma:confidence="0">
                  <emma:literal>s.</emma:literal>
                </emma:interpretation>
              </emma:one-of>
            </emma:emma>
          </inkml:annotationXML>
          <inkml:trace contextRef="#ctx0" brushRef="#br0" timeOffset="-43999.3995">3488 4008 512,'0'0'0,"-26"0"0,52 0 0,-52 0 0,26 0 0,-26 26 0,0-26 0,26 0 0,-25 0 0,-1 0 0,1 0 0,25 0 0,-52 0 0,52 0 0,-25 25 0,25-25 0</inkml:trace>
          <inkml:trace contextRef="#ctx0" brushRef="#br0" timeOffset="-1655.1655">4848 5701 512,'-26'0'0,"26"0"0,0 0 0,0 0 0,-26 0 0,26 0 0,0 0 0,-26 25 0,26-25 0,0 27 0,-26-27 0,26 25 0,-25-25 0,25 26 0,0-1 0,0 0 0,0-25 0,0 26 0,0 0 0,25-1 0,-25 1 0,26 0 0,-26-1 0,26 1 0,-26 0 0,26 0 0,0 24 0,-26-24 0,51 0 0,-51 0 0,26-1 0,-1 1 0,-25 0 0,26-1 0,-26 1 0,25 0 0,-25-26 0,26 25 0,-26 2 0,0-27 0,-26 25 0,26-1 0,0-24 0,0 27 0,-25-27 0,-1 0 0,26 26 0,-25-26 0,25 0 0,-26 25 0,0-25 0,1 0 0,-1 0 0,0 0 0,0 0 0,-25 0 0,25 0 0,1 26 0,-1-26 0,-25 0 0,0 0 0,25 0 0,0 0 0,-25 0 0,26 0 0,-28 0 0,2 0 0,26 0 0,-1 0 0,0 0 0,-25 0 0,26 0 0,-1 0 0,1 0 0,-1-26 0,0 26 0,1 0 0,25 0 0,-26 0 0,26 0 0,0 0 0,0-25 0,0 25 0,-25-26 0,25 26 0,0 0 0,0-27 0,0 3 0,0 24 0,0-25 0,-26 25 0,26-27 0,0 27 0,0-25 0,0 25 0,0 0 0,0 0 0,0-26 0,0 26 0,0 0 0,0 0 0,0 0 0,0 26 0,0-26 0,0 0 0,0 0 0,0 25 0,0-25 0,0 0 0,0 27 0,0-27 0,0 25 0,0-25 0,0 24 0,0-24 0,0 27 0,-26-27 0,26 26 0,0-26 0,-26 0 0,26 25 0,-26-25 0,1 0 0,25 0 0,-26 0 0,0 0 0,1 0 0,-1 0 0,1 0 0,-1 0 0,0 0 0,1 0 0,-1 0 0,1 0 0,-1 0 0,-25 0 0,51-25 0,-26 25 0,0-26 0,0 26 0,-25-27 0,25 27 0,26-24 0,-25 24 0,-1-25 0,26-2 0,-26 2 0,1-1 0,25 0 0,0 1 0,-26-1 0,26 0 0,0-25 0,-25 25 0,25 0 0,0 1 0,0-26 0,0 25 0,-26-25 0,26 25 0,0-25 0,-26 25 0,26-25 0,-25 26 0,25-1 0,0 1 0,0-2 0,0 2 0,0-1 0,-26 0 0,26 1 0,0 25 0,0 0 0,0-26 0,0 26 0,0 0 0,0 26 0,0-26 0,0 0 0,0 25 0,0 1 0,0 0 0,0-26 0,0 25 0,26 2 0,-26-2 0,0 1 0,25 24 0,-25-24 0,26 0 0,-26 25 0,26-25 0,-26-1 0,0 27 0,25-26 0,-25 24 0,0-24 0,26 26 0,-26-27 0,0 1 0,0 25 0,0-25 0,25 25 0,-25-24 0,0 22 0,0-22 0,0 24 0,0-25 0,0 25 0,0-25 0,0 26 0,0-27 0,0 0 0,0 27 0,0-27 0,-25 27 0,25-27 0,-26 1 0,26 0 0,-25-1 0,-1 1 0,0 1 0,1-27 0,-1 24 0,1-24 0,-1 25 0,0-25 0,-26 0 0,27 0 0,-1 27 0,0-27 0,1 0 0,-1 0 0,-25 0 0,25 0 0,1 0 0,-1-27 0,-25 27 0,25 0 0,1 0 0,25-25 0,-26 25 0,26 0 0</inkml:trace>
        </inkml:traceGroup>
      </inkml:traceGroup>
    </inkml:traceGroup>
    <inkml:traceGroup>
      <inkml:annotationXML>
        <emma:emma xmlns:emma="http://www.w3.org/2003/04/emma" version="1.0">
          <emma:interpretation id="{7CE2231E-6634-4ADE-B190-BC32F218160A}" emma:medium="tactile" emma:mode="ink">
            <msink:context xmlns:msink="http://schemas.microsoft.com/ink/2010/main" type="paragraph" rotatedBoundingBox="20027,12770 15870,13237 15726,11960 19884,1149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ED94834-984F-4303-A610-71C5D217F226}" emma:medium="tactile" emma:mode="ink">
              <msink:context xmlns:msink="http://schemas.microsoft.com/ink/2010/main" type="line" rotatedBoundingBox="20027,12770 15870,13237 15726,11960 19884,11494"/>
            </emma:interpretation>
          </emma:emma>
        </inkml:annotationXML>
        <inkml:traceGroup>
          <inkml:annotationXML>
            <emma:emma xmlns:emma="http://www.w3.org/2003/04/emma" version="1.0">
              <emma:interpretation id="{CC11F325-2C90-4178-9C3E-A3F017833148}" emma:medium="tactile" emma:mode="ink">
                <msink:context xmlns:msink="http://schemas.microsoft.com/ink/2010/main" type="inkWord" rotatedBoundingBox="20027,12770 15870,13237 15726,11960 19884,11494"/>
              </emma:interpretation>
              <emma:one-of disjunction-type="recognition" id="oneOf5">
                <emma:interpretation id="interp21" emma:lang="en-US" emma:confidence="0">
                  <emma:literal>Else/</emma:literal>
                </emma:interpretation>
                <emma:interpretation id="interp22" emma:lang="en-US" emma:confidence="0">
                  <emma:literal>East/</emma:literal>
                </emma:interpretation>
                <emma:interpretation id="interp23" emma:lang="en-US" emma:confidence="0">
                  <emma:literal>EPs/</emma:literal>
                </emma:interpretation>
                <emma:interpretation id="interp24" emma:lang="en-US" emma:confidence="0">
                  <emma:literal>Eng/</emma:literal>
                </emma:interpretation>
                <emma:interpretation id="interp25" emma:lang="en-US" emma:confidence="0">
                  <emma:literal>Ease/</emma:literal>
                </emma:interpretation>
              </emma:one-of>
            </emma:emma>
          </inkml:annotationXML>
          <inkml:trace contextRef="#ctx0" brushRef="#br0" timeOffset="-224904.4882">3359 2263 512,'0'0'0,"0"0"0,0 0 0,0 0 0,0 26 0,0-26 0,0 0 0,26 26 0,-26-26 0,0 26 0,0-1 0,25-25 0,-25 25 0,0 1 0,0 0 0,26 0 0,-26-1 0,0 1 0,26 0 0,-26-1 0,0 1 0,0-26 0,-26 26 0,26-1 0,0-25 0,-26 25 0,26-25 0,-25 0 0,25 27 0,0-27 0,-26 0 0,26 0 0,-25 0 0,-1 0 0,0 0 0,26 0 0,-25 0 0,-1-27 0,26 27 0,-25-25 0,-1 25 0,26-25 0,-26 25 0,1-26 0,25 0 0,0 26 0,-26-25 0,26-1 0,-25 26 0,25-26 0,-26 1 0,26-1 0,0 26 0,-26-26 0,26 26 0,0-26 0,0 26 0,0 0 0,0-25 0,0 25 0,0 0 0,0 0 0,0 0 0,0 0 0,0 0 0,0 0 0,0 25 0,0-25 0,0 0 0,0 26 0,0-26 0,0 26 0,26-26 0,-26 26 0,0-1 0,0-25 0,26 26 0,-26 0 0,0-1 0,0 1 0,0-26 0,0 26 0,0-26 0,0 25 0,0-25 0,0 0 0,-26 25 0,26-25 0,0 0 0,-26 27 0,0-27 0,26-27 0,0 27 0,-26 0 0,26 0 0,-25 0 0,-1-25 0,0 25 0,26 0 0,-25-25 0,25 25 0,-26-26 0,1 26 0,25-26 0,-26 1 0,26 25 0,-26-26 0,26 0 0,-25 1 0,25-1 0,0 26 0,0-26 0,-26 26 0,26-26 0,0 26 0,0-25 0,0 25 0,0 0 0,0 0 0,0 0 0,0 0 0,0 0 0,0 0 0,0 0 0,0 0 0,0 0 0,26 25 0,-26-25 0,0 0 0,0 26 0,0-26 0,0 26 0,0-26 0,0 26 0,0-1 0,0-25 0,0 26 0,0-26 0,0 26 0,0-26 0,0 0 0,0 25 0,-26-25 0,26 26 0,0-26 0,-25 0 0,-1 0 0,26 26 0,-26-26 0,1 0 0,25 0 0,-26 0 0,26 0 0,-26 0 0,0 0 0,0 0 0,1 0 0,25 0 0,-26-26 0,26 26 0,-25 0 0,25 0 0,-26-26 0,26 26 0,-26-25 0,26 25 0,0-26 0,0 0 0,0 26 0,-25-25 0,25-1 0,0 26 0,0-26 0,0 26 0,0 0 0,-26-26 0,26 26 0,0 0 0,0 0 0,0 0 0,0 0 0,0 0 0,26 0 0,-26 26 0,0-26 0,0 0 0,0 26 0,0-26 0,0 0 0,0 26 0,0-1 0,0-25 0,0 26 0,0-26 0,0 0 0,0 26 0,-26-26 0,26 25 0,-25-25 0,25 26 0,-26-26 0,26 0 0,-26 26 0,1-26 0,-1 0 0,1 0 0,-1 25 0,-1-25 0,2 0 0,-26 0 0,25 0 0,-25 0 0,0 0 0,-1 25 0,27-25 0,-26 0 0,-1 0 0,1 0 0,-1 0 0,1 0 0,0 27 0,-1-27 0,1 0 0,0 0 0,0 0 0,0 0 0,25 25 0,-26-25 0,1 0 0,25 0 0,-25 0 0,25 0 0,-25 0 0,25 0 0,1 0 0,-1-25 0,26 25 0,-25 0 0,25 0 0,-26-27 0,26 27 0,0 0 0,0-25 0,0 25 0,0-25 0,0-1 0,0 0 0,26 26 0,-26-25 0,0-1 0,25 0 0,-25 1 0,0-1 0,26 26 0,-26-26 0,0 0 0,25 26 0,1-25 0,-26 25 0,26-25 0,-26 25 0,0 0 0,25 0 0,-25 0 0,26 0 0,-1 0 0,-25 25 0,26-25 0,-26 25 0,26 1 0,-1 0 0,-25 0 0,26-1 0,-1 1 0,2 0 0,-27-1 0,26 27 0,-1-27 0,-25 0 0,26 27 0,-26-26 0,0 0 0,0 25 0,0-25 0,0-1 0,0 1 0,0 0 0,-26 0 0,26-1 0,-25 0 0,-1 1 0,-1 0 0,2-26 0,25 26 0,-51-26 0,25 25 0,0-25 0,1 0 0,-26 0 0,25 0 0,-25-25 0,25 25 0,1 0 0,-27 0 0,27 0 0,-1-26 0,26 26 0,-26 0 0,26 0 0,0 0 0</inkml:trace>
          <inkml:trace contextRef="#ctx0" brushRef="#br0" timeOffset="-224119.4097">2359 2957 512,'0'-26'0,"0"26"0,0 0 0,0 0 0,25 0 0,-25 0 0,0 0 0,0 0 0,0 0 0,0 0 0,0 26 0,0-26 0,0 0 0,0 25 0,0-25 0,0 25 0,0-25 0,0 0 0,-25 26 0,25-26 0,0 0 0,0 0 0,-26 0 0,26 0 0,0 0 0,-25 0 0,25-26 0,0 26 0,0 0 0,0-25 0,-26 25 0,26 0 0,26-25 0,-26 25 0,0 0 0,0 0 0,25 0 0,-25 0 0,0 0 0,26 0 0,-26 0 0,0 0 0,0 25 0,0-25 0</inkml:trace>
          <inkml:trace contextRef="#ctx0" brushRef="#br0" timeOffset="-222565.2543">306 2162 512,'0'0'0,"0"-26"0,0 26 0,0 0 0,0 0 0,0 0 0,0 0 0,-26 0 0,26 0 0,-25 0 0,25 0 0,-52 0 0,27 26 0,25-26 0,-26 25 0,1-25 0,-27 25 0,27-25 0,25 26 0,-26-1 0,26-25 0,-25 26 0,25 0 0,-26 0 0,0-1 0,26 0 0,0 1 0,0 0 0,0 0 0,26-1 0,-26 1 0,26 0 0,-1-1 0,-25 1 0,26-26 0,-1 26 0,1-26 0,25 25 0,-25-25 0,-1 0 0,1 0 0,0 0 0,-1 0 0,1 0 0,-26 0 0,25 0 0,-25 0 0,0 0 0,0-25 0,0 25 0,0-26 0,0 26 0,-25 0 0,25 0 0,-26 0 0,1 0 0,-1 0 0,26 0 0,-51 0 0,51 0 0,-26 26 0,1-26 0,-1 0 0,0 0 0,1 25 0,25-25 0,-26 25 0,1 2 0,25-27 0,-26 25 0,0 1 0,1-26 0,25 26 0,-26-1 0,26 1 0,-26 0 0,26-1 0,0 1 0,-26 0 0,26 0 0,0 24 0,0-24 0,0 0 0,0 0 0,0-26 0,26 25 0,-26 1 0,26-1 0,-26 1 0,26 0 0,-1-26 0,-25 25 0,26 1 0,0-26 0,-1 27 0,1-3 0,-1-24 0,1 25 0,0-25 0,-1 27 0,1-27 0,-1 25 0,1-25 0,25 0 0,-25 0 0,-1 0 0,28-25 0,-28 25 0,1 0 0,-1-27 0,1 27 0,0 0 0,-1 0 0,1-25 0,-26 25 0,25 0 0,1-24 0,-26 24 0,26 0 0,-26 0 0,0 0 0,0 0 0,0 0 0,0 0 0</inkml:trace>
          <inkml:trace contextRef="#ctx0" brushRef="#br0" timeOffset="-229240.9218">3898 1700 512,'0'0'0,"0"0"0,0 0 0,0 0 0,0 0 0,0 0 0,0 0 0,0 26 0,0-26 0,0 25 0,0-25 0,0 25 0,0-25 0,0 27 0,0-2 0,0 1 0,0 0 0,0-1 0,0 1 0,0-26 0,0 26 0,0 26 0,0-27 0,0-1 0,0 3 0,0-1 0,0-1 0,0 1 0,0 24 0,0-24 0,0-1 0,0 27 0,0-26 0,26-1 0,-26 26 0,0-25 0,0 25 0,0-25 0,0 0 0,0 25 0,0-25 0,0 24 0,0-23 0,0-2 0,0 1 0,0 0 0,0-1 0,0 1 0,0 0 0,-26-26 0,26 25 0,0-25 0</inkml:trace>
        </inkml:traceGroup>
      </inkml:traceGroup>
    </inkml:traceGroup>
    <inkml:traceGroup>
      <inkml:annotationXML>
        <emma:emma xmlns:emma="http://www.w3.org/2003/04/emma" version="1.0">
          <emma:interpretation id="{529DFA34-BF38-44DD-BAC5-322F28E9D907}" emma:medium="tactile" emma:mode="ink">
            <msink:context xmlns:msink="http://schemas.microsoft.com/ink/2010/main" type="paragraph" rotatedBoundingBox="20209,11644 15945,11790 15921,11094 20185,1094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B0EA2DA-7ACE-4897-B3EE-BD66EAB18DF9}" emma:medium="tactile" emma:mode="ink">
              <msink:context xmlns:msink="http://schemas.microsoft.com/ink/2010/main" type="inkBullet" rotatedBoundingBox="19017,11566 18731,11576 18724,11344 19009,11334"/>
            </emma:interpretation>
            <emma:one-of disjunction-type="recognition" id="oneOf6">
              <emma:interpretation id="interp26" emma:lang="en-US" emma:confidence="0">
                <emma:literal>of</emma:literal>
              </emma:interpretation>
              <emma:interpretation id="interp27" emma:lang="en-US" emma:confidence="0">
                <emma:literal>0</emma:literal>
              </emma:interpretation>
              <emma:interpretation id="interp28" emma:lang="en-US" emma:confidence="0">
                <emma:literal>°</emma:literal>
              </emma:interpretation>
              <emma:interpretation id="interp29" emma:lang="en-US" emma:confidence="0">
                <emma:literal>O</emma:literal>
              </emma:interpretation>
              <emma:interpretation id="interp30" emma:lang="en-US" emma:confidence="0">
                <emma:literal>Of</emma:literal>
              </emma:interpretation>
            </emma:one-of>
          </emma:emma>
        </inkml:annotationXML>
        <inkml:trace contextRef="#ctx0" brushRef="#br0" timeOffset="-213806.3785">2821 1726 512,'0'0'0,"0"0"0,0 0 0,0 25 0,0-25 0,25 0 0,-25 0 0,26 0 0,-26 25 0,0-25 0,0 0 0,25 0 0,-25 0 0,0 0 0,26 0 0,-26 0 0,26-25 0,-26 25 0,0 0 0,0 0 0,25 0 0,-25-25 0,26 25 0,-26 0 0,0 0 0,0-26 0,0 26 0,0 0 0,26-25 0,-26 25 0,0 0 0,0-26 0,0 26 0,0-26 0,0 26 0,-26 0 0,26-26 0,0 26 0,0 0 0,0 0 0,0-25 0,0 25 0,0 0 0,-26-26 0,26 26 0,-25 0 0,25 0 0,0 0 0,0 0 0,-26 0 0,26 0 0,0 0 0,-26 0 0,26 0 0,0 0 0,-25 0 0,25 26 0,0-26 0,0 0 0,-26 0 0,26 25 0,-25-25 0,25 0 0,-26 0 0,26 26 0,-26-26 0,26 0 0,-25 26 0,25-26 0,0 0 0,0 26 0,0-26 0,0 0 0,0 25 0,0-25 0,0 0 0,0 26 0,0-26 0,0 0 0,25 25 0,-25-25 0,0 0 0,0 0 0</inkml:trace>
      </inkml:traceGroup>
      <inkml:traceGroup>
        <inkml:annotationXML>
          <emma:emma xmlns:emma="http://www.w3.org/2003/04/emma" version="1.0">
            <emma:interpretation id="{1117B43F-BAE8-4E65-93B6-6E2C585731B4}" emma:medium="tactile" emma:mode="ink">
              <msink:context xmlns:msink="http://schemas.microsoft.com/ink/2010/main" type="line" rotatedBoundingBox="20209,11644 15945,11790 15921,11094 20185,10949"/>
            </emma:interpretation>
          </emma:emma>
        </inkml:annotationXML>
        <inkml:traceGroup>
          <inkml:annotationXML>
            <emma:emma xmlns:emma="http://www.w3.org/2003/04/emma" version="1.0">
              <emma:interpretation id="{E78D5613-15C5-45F1-915A-06AC049279DE}" emma:medium="tactile" emma:mode="ink">
                <msink:context xmlns:msink="http://schemas.microsoft.com/ink/2010/main" type="inkWord" rotatedBoundingBox="16221,11490 15935,11500 15925,11189 16211,11179"/>
              </emma:interpretation>
              <emma:one-of disjunction-type="recognition" id="oneOf7">
                <emma:interpretation id="interp31" emma:lang="en-US" emma:confidence="0">
                  <emma:literal>☺</emma:literal>
                </emma:interpretation>
                <emma:interpretation id="interp32" emma:lang="en-US" emma:confidence="0">
                  <emma:literal>a</emma:literal>
                </emma:interpretation>
                <emma:interpretation id="interp33" emma:lang="en-US" emma:confidence="0">
                  <emma:literal>•</emma:literal>
                </emma:interpretation>
                <emma:interpretation id="interp34" emma:lang="en-US" emma:confidence="0">
                  <emma:literal>G</emma:literal>
                </emma:interpretation>
                <emma:interpretation id="interp35" emma:lang="en-US" emma:confidence="0">
                  <emma:literal>8</emma:literal>
                </emma:interpretation>
              </emma:one-of>
            </emma:emma>
          </inkml:annotationXML>
          <inkml:trace contextRef="#ctx0" brushRef="#br0" timeOffset="-211058.1037">24 1649 512,'0'0'0,"0"0"0,26 0 0,-26 0 0,0 26 0,25-26 0,-25 0 0,26 0 0,-26 0 0,26 25 0,-1-50 0,-25 25 0,26 0 0,-26 0 0,0 0 0,0-26 0,25 26 0,-25-26 0,0 26 0,26-26 0,-26 26 0,0 0 0,0-25 0,0-1 0,0 26 0,0-26 0,0 26 0,0-25 0,0 25 0,-26-26 0,26 26 0,0-26 0,-25 26 0,25-25 0,0 25 0,0 0 0,-26-25 0,26 25 0,-25 0 0,-1 0 0,26 0 0,-26 0 0,26 0 0,-25 0 0,25 0 0,0 0 0,-26 0 0,1 0 0,25 0 0,0 25 0,-26-25 0,26 0 0,0 25 0,-26-25 0,26 26 0,0-26 0,0 26 0,0-26 0,0 25 0,0 1 0,0-26 0,0 26 0,0-1 0,0-25 0,0 26 0,0-26 0,26 26 0,-26-26 0,0 26 0</inkml:trace>
        </inkml:traceGroup>
        <inkml:traceGroup>
          <inkml:annotationXML>
            <emma:emma xmlns:emma="http://www.w3.org/2003/04/emma" version="1.0">
              <emma:interpretation id="{FC12BF1E-C03B-4B6C-8697-39F2338C5853}" emma:medium="tactile" emma:mode="ink">
                <msink:context xmlns:msink="http://schemas.microsoft.com/ink/2010/main" type="inkWord" rotatedBoundingBox="18069,11717 17652,11731 17640,11398 18058,11384"/>
              </emma:interpretation>
              <emma:one-of disjunction-type="recognition" id="oneOf8">
                <emma:interpretation id="interp36" emma:lang="en-US" emma:confidence="0">
                  <emma:literal>B</emma:literal>
                </emma:interpretation>
                <emma:interpretation id="interp37" emma:lang="en-US" emma:confidence="0">
                  <emma:literal>I</emma:literal>
                </emma:interpretation>
                <emma:interpretation id="interp38" emma:lang="en-US" emma:confidence="0">
                  <emma:literal>9</emma:literal>
                </emma:interpretation>
                <emma:interpretation id="interp39" emma:lang="en-US" emma:confidence="0">
                  <emma:literal>s</emma:literal>
                </emma:interpretation>
                <emma:interpretation id="interp40" emma:lang="en-US" emma:confidence="0">
                  <emma:literal>3</emma:literal>
                </emma:interpretation>
              </emma:one-of>
            </emma:emma>
          </inkml:annotationXML>
          <inkml:trace contextRef="#ctx0" brushRef="#br0" timeOffset="-212336.2315">1948 1675 512,'0'0'0,"0"0"0,0 0 0,0 0 0,0 0 0,0 0 0,0 0 0,-25 0 0,25 25 0,0-25 0,0 0 0,-26 0 0,26 0 0,0 0 0,0 0 0,-26-25 0,26 25 0,0 0 0,0 0 0,-25 0 0,25 0 0,0 0 0,0 0 0,0-26 0,0 26 0,0 0 0,0 0 0,0 0 0,0-26 0,0 26 0,0 0 0,0 0 0,25 0 0,-25-26 0,0 26 0,26 0 0,-26 0 0,26 0 0,-26 0 0,25 0 0,-25 26 0,0-26 0,26 0 0,-1 26 0,-25-26 0,26 0 0,-26 26 0,26-26 0,-26 25 0,0-25 0,25 0 0,-25 26 0,0-26 0,0 25 0,0-25 0,0 25 0,0 2 0,0-27 0,0 0 0,-25 25 0,25-25 0,-26 26 0,26-26 0,-26 26 0,26-26 0,-25 0 0,-1 25 0,26-25 0,-25 0 0,-1 0 0,0 26 0,26-26 0,-25 0 0,-1 0 0,1 0 0,-1 0 0,26 0 0,-26 0 0,1 0 0,25 0 0,-26 0 0,26 0 0,-26 0 0,26 0 0,0 0 0</inkml:trace>
        </inkml:traceGroup>
        <inkml:traceGroup>
          <inkml:annotationXML>
            <emma:emma xmlns:emma="http://www.w3.org/2003/04/emma" version="1.0">
              <emma:interpretation id="{DE87E41F-4EF1-4221-89F9-920AEE4DEC4A}" emma:medium="tactile" emma:mode="ink">
                <msink:context xmlns:msink="http://schemas.microsoft.com/ink/2010/main" type="inkWord" rotatedBoundingBox="20197,11297 19679,11314 19667,10966 20185,10949"/>
              </emma:interpretation>
              <emma:one-of disjunction-type="recognition" id="oneOf9">
                <emma:interpretation id="interp41" emma:lang="en-US" emma:confidence="0">
                  <emma:literal>&gt;</emma:literal>
                </emma:interpretation>
                <emma:interpretation id="interp42" emma:lang="en-US" emma:confidence="0">
                  <emma:literal>3</emma:literal>
                </emma:interpretation>
                <emma:interpretation id="interp43" emma:lang="en-US" emma:confidence="0">
                  <emma:literal>}</emma:literal>
                </emma:interpretation>
                <emma:interpretation id="interp44" emma:lang="en-US" emma:confidence="0">
                  <emma:literal>S</emma:literal>
                </emma:interpretation>
                <emma:interpretation id="interp45" emma:lang="en-US" emma:confidence="0">
                  <emma:literal>E</emma:literal>
                </emma:interpretation>
              </emma:one-of>
            </emma:emma>
          </inkml:annotationXML>
          <inkml:trace contextRef="#ctx0" brushRef="#br0" timeOffset="-228303.8281">4078 1161 512,'-26'0'0,"26"0"0,0 0 0,-25 0 0,25 0 0,-26 26 0,26-26 0,-25 26 0,25-26 0,-26 25 0,26-25 0,0 26 0,0-26 0,0 25 0,0-25 0,26 26 0,-1-26 0,1 26 0,-1-26 0,1 0 0,0 25 0,-1-25 0,1 0 0,-1 0 0,-25 0 0,26-25 0,-26 25 0,0 0 0,0 0 0,0 0 0,0 0 0,0 25 0,0-25 0,0 0 0,-26 0 0,26 27 0,-25-27 0,-1 0 0,26 25 0,-51-25 0,25 25 0,1-25 0,-1 26 0,1-26 0,-27 0 0,26 26 0,0-26 0,-25 0 0,0 0 0,25 0 0,1 25 0,-1-25 0</inkml:trace>
        </inkml:traceGroup>
      </inkml:traceGroup>
    </inkml:traceGroup>
    <inkml:traceGroup>
      <inkml:annotationXML>
        <emma:emma xmlns:emma="http://www.w3.org/2003/04/emma" version="1.0">
          <emma:interpretation id="{FA910B32-B369-48C8-BB40-2518ACAB094F}" emma:medium="tactile" emma:mode="ink">
            <msink:context xmlns:msink="http://schemas.microsoft.com/ink/2010/main" type="paragraph" rotatedBoundingBox="20104,10629 18198,10761 18176,10432 20081,1030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236CA7A-10A4-4668-8604-75EC68FA74BA}" emma:medium="tactile" emma:mode="ink">
              <msink:context xmlns:msink="http://schemas.microsoft.com/ink/2010/main" type="inkBullet" rotatedBoundingBox="18863,10515 18704,10526 18698,10445 18857,10434"/>
            </emma:interpretation>
            <emma:one-of disjunction-type="recognition" id="oneOf10">
              <emma:interpretation id="interp46" emma:lang="en-US" emma:confidence="0">
                <emma:literal>o</emma:literal>
              </emma:interpretation>
              <emma:interpretation id="interp47" emma:lang="en-US" emma:confidence="0">
                <emma:literal>O</emma:literal>
              </emma:interpretation>
              <emma:interpretation id="interp48" emma:lang="en-US" emma:confidence="0">
                <emma:literal>0</emma:literal>
              </emma:interpretation>
              <emma:interpretation id="interp49" emma:lang="en-US" emma:confidence="0">
                <emma:literal>9</emma:literal>
              </emma:interpretation>
              <emma:interpretation id="interp50" emma:lang="en-US" emma:confidence="0">
                <emma:literal>a</emma:literal>
              </emma:interpretation>
            </emma:one-of>
          </emma:emma>
        </inkml:annotationXML>
        <inkml:trace contextRef="#ctx0" brushRef="#br0" timeOffset="-307547.7516">2744 674 512,'0'0'0,"0"0"0,0 0 0,0 0 0,0 0 0,0 25 0,-26-25 0,26 0 0,0 26 0,26-26 0,-26 0 0,25 0 0,-25 0 0,26 0 0,-26 0 0,26 0 0,-26-26 0,25 26 0,-25 0 0,0-25 0,26 25 0,-26 0 0,0-26 0,-26 26 0,26 0 0,-25 0 0,25 0 0,-26 0 0,0 0 0,26 0 0,0 0 0</inkml:trace>
      </inkml:traceGroup>
      <inkml:traceGroup>
        <inkml:annotationXML>
          <emma:emma xmlns:emma="http://www.w3.org/2003/04/emma" version="1.0">
            <emma:interpretation id="{7527B683-9969-461A-8517-F47C93225758}" emma:medium="tactile" emma:mode="ink">
              <msink:context xmlns:msink="http://schemas.microsoft.com/ink/2010/main" type="line" rotatedBoundingBox="20104,10629 18198,10761 18176,10432 20081,10300"/>
            </emma:interpretation>
          </emma:emma>
        </inkml:annotationXML>
        <inkml:traceGroup>
          <inkml:annotationXML>
            <emma:emma xmlns:emma="http://www.w3.org/2003/04/emma" version="1.0">
              <emma:interpretation id="{1713B2C1-41DF-4F5B-A9AB-C2844A41FE22}" emma:medium="tactile" emma:mode="ink">
                <msink:context xmlns:msink="http://schemas.microsoft.com/ink/2010/main" type="inkWord" rotatedBoundingBox="18297,10644 18191,10652 18187,10596 18293,10588"/>
              </emma:interpretation>
              <emma:one-of disjunction-type="recognition" id="oneOf11">
                <emma:interpretation id="interp51" emma:lang="en-US" emma:confidence="0">
                  <emma:literal>of</emma:literal>
                </emma:interpretation>
                <emma:interpretation id="interp52" emma:lang="en-US" emma:confidence="0">
                  <emma:literal>0</emma:literal>
                </emma:interpretation>
                <emma:interpretation id="interp53" emma:lang="en-US" emma:confidence="0">
                  <emma:literal>&amp;</emma:literal>
                </emma:interpretation>
                <emma:interpretation id="interp54" emma:lang="en-US" emma:confidence="0">
                  <emma:literal>6</emma:literal>
                </emma:interpretation>
                <emma:interpretation id="interp55" emma:lang="en-US" emma:confidence="0">
                  <emma:literal>O</emma:literal>
                </emma:interpretation>
              </emma:one-of>
            </emma:emma>
          </inkml:annotationXML>
          <inkml:trace contextRef="#ctx0" brushRef="#br0" timeOffset="-306981.6951">2205 802 512,'0'0'0,"0"0"0,0 0 0,0 0 0,0 0 0,0 25 0,0-25 0,0 0 0,0 0 0,0 26 0,26-26 0,-26 0 0,0 0 0,25 0 0,-25 0 0,0 0 0,26 0 0,0-26 0,-26 26 0,0 0 0,0 0 0,0 0 0,0-25 0,0 25 0,0 0 0,-26 0 0,26 0 0,-26 0 0,1 0 0,25 25 0,-26-25 0</inkml:trace>
        </inkml:traceGroup>
        <inkml:traceGroup>
          <inkml:annotationXML>
            <emma:emma xmlns:emma="http://www.w3.org/2003/04/emma" version="1.0">
              <emma:interpretation id="{4AB495C3-FF61-4983-A747-BC32CD807B37}" emma:medium="tactile" emma:mode="ink">
                <msink:context xmlns:msink="http://schemas.microsoft.com/ink/2010/main" type="inkWord" rotatedBoundingBox="20104,10629 19756,10654 19733,10324 20081,10300"/>
              </emma:interpretation>
              <emma:one-of disjunction-type="recognition" id="oneOf12">
                <emma:interpretation id="interp56" emma:lang="en-US" emma:confidence="1">
                  <emma:literal>g</emma:literal>
                </emma:interpretation>
                <emma:interpretation id="interp57" emma:lang="en-US" emma:confidence="0">
                  <emma:literal>9</emma:literal>
                </emma:interpretation>
                <emma:interpretation id="interp58" emma:lang="en-US" emma:confidence="0">
                  <emma:literal>I</emma:literal>
                </emma:interpretation>
                <emma:interpretation id="interp59" emma:lang="en-US" emma:confidence="0">
                  <emma:literal>•</emma:literal>
                </emma:interpretation>
                <emma:interpretation id="interp60" emma:lang="en-US" emma:confidence="0">
                  <emma:literal>,</emma:literal>
                </emma:interpretation>
              </emma:one-of>
            </emma:emma>
          </inkml:annotationXML>
          <inkml:trace contextRef="#ctx0" brushRef="#br0" timeOffset="-209620.96">4104 648 512,'0'0'0,"0"0"0,0 0 0,0 0 0,-26 0 0,26 0 0,0 0 0,0 0 0,-26 26 0,26-26 0,-25 0 0,25 0 0,0 0 0,-26 0 0,1 0 0,25 0 0,-26 0 0,26 0 0,-26 0 0,26-26 0,-26 26 0,26 0 0,0-26 0,-26 26 0,26-25 0,0 25 0,0-26 0,0 26 0,0 0 0,0-26 0,0 26 0,26 0 0,-26-25 0,0 25 0,26 0 0,-26 0 0,26 0 0,-26 0 0,26 0 0,-1 0 0,-25 0 0,26 0 0,-26 0 0,25 25 0,-25-25 0,26 26 0,-26-26 0,0 26 0,26-1 0,-26-25 0,0 26 0,0 0 0,0-26 0,-26 25 0,26-25 0,0 26 0,0-26 0,-26 26 0,26-26 0,-25 26 0,25-26 0,-26 25 0,1-25 0,-1 25 0,0-25 0,26 0 0,-26 0 0,0 26 0,1-26 0,-1 0 0,26 0 0,-26 0 0,26 0 0,-25 0 0,25 0 0,0 0 0</inkml:trace>
        </inkml:traceGroup>
      </inkml:traceGroup>
    </inkml:traceGroup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1023" units="in"/>
        </inkml:traceFormat>
        <inkml:channelProperties>
          <inkml:channelProperty channel="X" name="resolution" value="2109.91626" units="1/in"/>
          <inkml:channelProperty channel="Y" name="resolution" value="1336.88293" units="1/in"/>
          <inkml:channelProperty channel="F" name="resolution" value="41.73806" units="1/in"/>
        </inkml:channelProperties>
      </inkml:inkSource>
      <inkml:timestamp xml:id="ts0" timeString="2014-10-29T17:33:31.23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6E5CF85-DFCE-42E1-988E-6CCA1867E2DE}" emma:medium="tactile" emma:mode="ink">
          <msink:context xmlns:msink="http://schemas.microsoft.com/ink/2010/main" type="inkDrawing" rotatedBoundingBox="6413,9056 7807,10106 7203,10907 5810,9857" semanticType="callout" shapeName="Other">
            <msink:sourceLink direction="with" ref="{A266CFA3-571D-40B1-8220-88448485E04B}"/>
          </msink:context>
        </emma:interpretation>
      </emma:emma>
    </inkml:annotationXML>
    <inkml:trace contextRef="#ctx0" brushRef="#br0">-565 1334 512,'0'0'0,"-25"0"0,25 0 0,25 0 0,-25 0 0,0 0 0,0 0 0,0 0 0,0 0 0,0 0 0,0 0 0,0 0 0,0 0 0,0 26 0,0-26 0,0 0 0,0 25 0,0-25 0,0 0 0,0 26 0,0-26 0,0 27 0,0-27 0,0 24 0,0-24 0,0 0 0,0 25 0,-25-25 0,25 27 0,0-27 0,-26 0 0,26 25 0,-25-25 0,-1 0 0,26 0 0,-26 26 0,1-26 0,-1 0 0,-25 0 0,25 26 0,1-26 0,-2 0 0,-24 0 0,0 0 0,0 0 0,25 0 0,-25 0 0,0 0 0,-1-26 0,1 26 0,-1 0 0,27 0 0,-27 26 0,27-26 0,-26 0 0,25 0 0,-25 0 0,25 0 0,1 0 0,-1 0 0,0 0 0,1 0 0,25 0 0,-26 0 0,26 0 0,-25 0 0,25 0 0,0-26 0,0 26 0,0 0 0,-26 0 0,26-26 0,26 26 0,-26 0 0,0-25 0,0-2 0,0 27 0,0-25 0,0 1 0,0-3 0,0 1 0,0 1 0,0-1 0,0-25 0,0 25 0,0-25 0,0 25 0,-26-25 0,26 0 0,0 25 0,0-25 0,0-1 0,0 1 0,0 25 0,0-24 0,0-2 0,0 0 0,0 1 0,0 0 0,0-1 0,0 26 0,0-24 0,-27-2 0,27 27 0,0-1 0,-25-25 0,25 25 0,-26 0 0,26 0 0,0 26 0</inkml:trace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1023" units="in"/>
        </inkml:traceFormat>
        <inkml:channelProperties>
          <inkml:channelProperty channel="X" name="resolution" value="2109.91626" units="1/in"/>
          <inkml:channelProperty channel="Y" name="resolution" value="1336.88293" units="1/in"/>
          <inkml:channelProperty channel="F" name="resolution" value="41.73806" units="1/in"/>
        </inkml:channelProperties>
      </inkml:inkSource>
      <inkml:timestamp xml:id="ts0" timeString="2014-10-29T17:33:29.19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7D45E1B-66F9-4C61-BEE4-35D9A1AA8AD5}" emma:medium="tactile" emma:mode="ink">
          <msink:context xmlns:msink="http://schemas.microsoft.com/ink/2010/main" type="inkDrawing" rotatedBoundingBox="8239,8797 8880,8802 8876,9241 8236,9236" semanticType="callout" shapeName="Other">
            <msink:sourceLink direction="with" ref="{A266CFA3-571D-40B1-8220-88448485E04B}"/>
          </msink:context>
        </emma:interpretation>
      </emma:emma>
    </inkml:annotationXML>
    <inkml:trace contextRef="#ctx0" brushRef="#br0">308 0 512,'0'0'0,"0"26"0,-26-26 0,26 0 0,0 25 0,-25-25 0,25 26 0,0-26 0,-26 26 0,26-26 0,0 25 0,26 1 0,-26 0 0,25-26 0,-25 26 0,26-1 0,-1 0 0,1-25 0,0 26 0,-1-26 0,1 0 0,26 0 0,-26 0 0,-1 26 0,1-52 0,-1 26 0,1 0 0,-26 0 0,26 0 0,-26 0 0,0 0 0,0 0 0,0 0 0,0 0 0,0 0 0,0 0 0,0 0 0,-26 26 0,26-26 0,0 0 0,-26 0 0,1 26 0,-1-26 0,1 0 0,-1 0 0,-26 25 0,26-25 0,1 0 0,-27 0 0,1 0 0,26 26 0,-27-26 0,27 0 0,-26 0 0,25 26 0,-25-26 0,24 0 0,2 25 0</inkml:trace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1023" units="in"/>
        </inkml:traceFormat>
        <inkml:channelProperties>
          <inkml:channelProperty channel="X" name="resolution" value="2109.91626" units="1/in"/>
          <inkml:channelProperty channel="Y" name="resolution" value="1336.88293" units="1/in"/>
          <inkml:channelProperty channel="F" name="resolution" value="41.73806" units="1/in"/>
        </inkml:channelProperties>
      </inkml:inkSource>
      <inkml:timestamp xml:id="ts0" timeString="2014-10-29T17:33:33.24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DBE2F12-E58C-440E-90CD-29EE49EB9C60}" emma:medium="tactile" emma:mode="ink">
          <msink:context xmlns:msink="http://schemas.microsoft.com/ink/2010/main" type="writingRegion" rotatedBoundingBox="7707,9215 7899,12472 7223,12512 7031,9255"/>
        </emma:interpretation>
      </emma:emma>
    </inkml:annotationXML>
    <inkml:traceGroup>
      <inkml:annotationXML>
        <emma:emma xmlns:emma="http://www.w3.org/2003/04/emma" version="1.0">
          <emma:interpretation id="{AE0689FA-78BA-4257-B74C-F4FAF798EF4F}" emma:medium="tactile" emma:mode="ink">
            <msink:context xmlns:msink="http://schemas.microsoft.com/ink/2010/main" type="paragraph" rotatedBoundingBox="7707,9215 7899,12472 7223,12512 7031,925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665E037-9FBB-4CD3-A4FF-F4FFECBCAC07}" emma:medium="tactile" emma:mode="ink">
              <msink:context xmlns:msink="http://schemas.microsoft.com/ink/2010/main" type="line" rotatedBoundingBox="7707,9215 7899,12472 7223,12512 7031,9255"/>
            </emma:interpretation>
          </emma:emma>
        </inkml:annotationXML>
        <inkml:traceGroup>
          <inkml:annotationXML>
            <emma:emma xmlns:emma="http://www.w3.org/2003/04/emma" version="1.0">
              <emma:interpretation id="{A266CFA3-571D-40B1-8220-88448485E04B}" emma:medium="tactile" emma:mode="ink">
                <msink:context xmlns:msink="http://schemas.microsoft.com/ink/2010/main" type="inkWord" rotatedBoundingBox="7794,10686 7899,12472 7235,12511 7130,10725">
                  <msink:destinationLink direction="with" ref="{26E5CF85-DFCE-42E1-988E-6CCA1867E2DE}"/>
                  <msink:destinationLink direction="with" ref="{37D45E1B-66F9-4C61-BEE4-35D9A1AA8AD5}"/>
                  <msink:destinationLink direction="with" ref="{2B8AAB08-A683-4AAF-9A83-CCBBD3261D86}"/>
                </msink:context>
              </emma:interpretation>
              <emma:one-of disjunction-type="recognition" id="oneOf0">
                <emma:interpretation id="interp0" emma:lang="en-US" emma:confidence="0">
                  <emma:literal>Tips</emma:literal>
                </emma:interpretation>
                <emma:interpretation id="interp1" emma:lang="en-US" emma:confidence="0">
                  <emma:literal>"I</emma:literal>
                </emma:interpretation>
                <emma:interpretation id="interp2" emma:lang="en-US" emma:confidence="0">
                  <emma:literal>Tip.</emma:literal>
                </emma:interpretation>
                <emma:interpretation id="interp3" emma:lang="en-US" emma:confidence="0">
                  <emma:literal>Jip.</emma:literal>
                </emma:interpretation>
                <emma:interpretation id="interp4" emma:lang="en-US" emma:confidence="0">
                  <emma:literal>Tips.</emma:literal>
                </emma:interpretation>
              </emma:one-of>
            </emma:emma>
          </inkml:annotationXML>
          <inkml:trace contextRef="#ctx0" brushRef="#br0">213 1360 512,'0'0'0,"0"0"0,0 0 0,25 0 0,-25 0 0,0 0 0,0 25 0,0-25 0,0 0 0,0 0 0,0 26 0,-25-26 0,25 0 0,-26 0 0,26 26 0,-25-26 0,25 0 0,-26 0 0,26 0 0,0-26 0,-26 26 0,26 0 0,0-26 0,0 26 0,-25-25 0,25 25 0,0-26 0,25 26 0,-25 0 0,0-26 0,0 26 0,0 0 0,0 0 0,0 0 0,26 0 0,-26 26 0,0-26 0,0 0 0</inkml:trace>
          <inkml:trace contextRef="#ctx0" brushRef="#br0" timeOffset="-659.0658">700 1283 512,'0'0'0,"0"0"0,0 0 0,26 0 0,-26 0 0,0 25 0,0-25 0,0 0 0,0 0 0,0 0 0,-26 0 0,26 26 0,0-26 0,0 0 0,-25 0 0,25 0 0,0 0 0,-26 0 0,26-26 0,0 26 0,0 0 0,0 0 0,0 0 0,0 0 0,0-25 0,0 25 0,0 0 0,26 0 0,-26 0 0,0 0 0,0 0 0,25 0 0,-25 0 0,0 0 0,0 25 0,0-25 0,26 0 0,-52 0 0,26 0 0,0 26 0,0-26 0,-25 0 0,25 0 0,0 0 0</inkml:trace>
          <inkml:trace contextRef="#ctx0" brushRef="#br0" timeOffset="174471.4454">521 1591 512,'0'0'0,"0"0"0,0 25 0,-26-25 0,1 26 0,-1-26 0,1 25 0,25 1 0,0-26 0,-26 26 0,26-1 0,26-25 0,-26 0 0,25 27 0,1-27 0,-1 0 0,27 25 0,-27-25 0,26 0 0,-25 0 0,0 0 0,-1 0 0,1 0 0,-1 0 0,-25 0 0,0 0 0,26 0 0,-26 0 0,0 0 0,0 0 0,-26 0 0,26 0 0,-25 25 0,-1-25 0,1 0 0,25 26 0,-26-26 0,0 0 0,-25 26 0,26-26 0,-1 25 0,-25-25 0,25 0 0,-25 26 0,25-26 0,1 0 0,-27 0 0,26 0 0,0 26 0,26-26 0</inkml:trace>
          <inkml:trace contextRef="#ctx0" brushRef="#br0" timeOffset="173564.3544">444 1898 512,'0'0'0,"0"0"0,0 26 0,0-26 0,0 0 0,0 26 0,0-26 0,0 25 0,0 1 0,0 0 0,0 0 0,0-1 0,0 1 0,0-1 0,0 0 0,0 27 0,-25-26 0,25 0 0,0 25 0,0 0 0,0-24 0,0 22 0,0 4 0,0-28 0,0 27 0,0-1 0,25-26 0,-25 27 0,0-26 0,0 24 0,26-24 0,-26 26 0,0-27 0,0 1 0,0 0 0,0-1 0,0 1 0,-26 0 0,26-1 0,0 0 0,0-25 0,26 27 0</inkml:trace>
          <inkml:trace contextRef="#ctx0" brushRef="#br0" timeOffset="3469.3469">649 0 512,'0'0'0,"0"0"0,0 0 0,0 0 0,0 0 0,0 0 0,0 0 0,0 0 0,0 25 0,0-25 0,-26 0 0,26 26 0,0-26 0,0 0 0,0 26 0,0-26 0,0 25 0,0-25 0,0 26 0,0-26 0,0 26 0,-25-26 0,25 25 0,-26-25 0,26 27 0,0-27 0,0 0 0,-25 0 0,25 0 0,-26 25 0,26-25 0,-26 0 0,26 0 0,-25 0 0,-1 0 0,26 0 0,0-25 0,-25 25 0,25 0 0,-26-27 0,26 27 0,0 0 0,0-25 0,0 25 0,0-26 0,0 26 0,0 0 0,0 0 0,0 0 0,0 0 0,0 0 0,0 0 0,0 0 0,0 0 0,0 0 0,0 0 0,0 0 0,0 26 0,0-26 0,0 0 0,0 25 0,0-25 0,0 27 0,-26-27 0,26 25 0,0-25 0,0 25 0,-25-25 0,-2 26 0,27-26 0,0 26 0,-25-26 0,-1 0 0,26 25 0,-26-25 0,1 0 0,-1 0 0,1 26 0,25-52 0,-26 26 0,26 0 0,-26 0 0,1-25 0,-1 25 0,26 0 0,-25-26 0,25 0 0,-26 26 0,26-25 0,0 0 0,0 25 0,0-27 0,0 2 0,0-1 0,0 0 0,0 26 0,0-25 0,0 25 0</inkml:trace>
          <inkml:trace contextRef="#ctx0" brushRef="#br0" timeOffset="5563.5563">598-180 512,'0'0'0,"-26"0"0,26 0 0,0 0 0,-25 0 0,-1 0 0,0 0 0,-25 0 0,26 0 0,-27 0 0,0 0 0,27 26 0,-27-26 0,27 0 0,-26 0 0,25 0 0,0 0 0,1 26 0</inkml:trace>
        </inkml:traceGroup>
      </inkml:traceGroup>
    </inkml:traceGroup>
  </inkml:traceGroup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1023" units="in"/>
        </inkml:traceFormat>
        <inkml:channelProperties>
          <inkml:channelProperty channel="X" name="resolution" value="2109.91626" units="1/in"/>
          <inkml:channelProperty channel="Y" name="resolution" value="1336.88293" units="1/in"/>
          <inkml:channelProperty channel="F" name="resolution" value="41.73806" units="1/in"/>
        </inkml:channelProperties>
      </inkml:inkSource>
      <inkml:timestamp xml:id="ts0" timeString="2014-10-29T17:33:28.08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B8AAB08-A683-4AAF-9A83-CCBBD3261D86}" emma:medium="tactile" emma:mode="ink">
          <msink:context xmlns:msink="http://schemas.microsoft.com/ink/2010/main" type="inkDrawing" rotatedBoundingBox="8480,10389 8584,9158 8635,9162 8531,10394" semanticType="callout" shapeName="Other">
            <msink:sourceLink direction="with" ref="{A266CFA3-571D-40B1-8220-88448485E04B}"/>
          </msink:context>
        </emma:interpretation>
      </emma:emma>
    </inkml:annotationXML>
    <inkml:trace contextRef="#ctx0" brushRef="#br0">359 359 512,'0'0'0,"0"0"0,0 0 0,0 0 0,0 0 0,0 0 0,0 26 0,0-26 0,0 0 0,0 26 0,0-26 0,0 0 0,0 25 0,0-25 0,0 26 0,0 0 0,0-26 0,0 25 0,0 0 0,-26 1 0,26 0 0,0 0 0,0-1 0,0 1 0,0 0 0,0-1 0,0 1 0,0 0 0,0-1 0,0 2 0,0-2 0,0 0 0,0 1 0,0 0 0,0-1 0,-25 1 0,25 0 0,0-1 0,0 1 0,0 0 0,25 0 0,-25-1 0,0 0 0,-25 1 0,25 0 0,0 0 0,-26 25 0,26-25 0,0-1 0,0 1 0,0-1 0,0 1 0,-25 1 0,25-3 0,0 1 0,0 2 0,0-2 0,0 1 0,0-26 0,0 26 0,0-26 0</inkml:trace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1023" units="in"/>
        </inkml:traceFormat>
        <inkml:channelProperties>
          <inkml:channelProperty channel="X" name="resolution" value="2109.91626" units="1/in"/>
          <inkml:channelProperty channel="Y" name="resolution" value="1336.88293" units="1/in"/>
          <inkml:channelProperty channel="F" name="resolution" value="41.73806" units="1/in"/>
        </inkml:channelProperties>
      </inkml:inkSource>
      <inkml:timestamp xml:id="ts0" timeString="2014-10-29T17:32:56.71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84F7E46-43BD-4C79-B96E-751AA41E188C}" emma:medium="tactile" emma:mode="ink">
          <msink:context xmlns:msink="http://schemas.microsoft.com/ink/2010/main" type="inkDrawing" rotatedBoundingBox="16644,9860 18582,9463 18765,10355 16827,10752" shapeName="Other"/>
        </emma:interpretation>
      </emma:emma>
    </inkml:annotationXML>
    <inkml:trace contextRef="#ctx0" brushRef="#br0">2564-172 512,'-26'-27'0,"26"27"0,0 0 0,0 0 0,0 0 0,0 0 0,-26 27 0,26-27 0,0 0 0,0 25 0,0-25 0,0 25 0,0 1 0,0 0 0,0-26 0,0 25 0,26 1 0,-26 0 0,26-1 0,0 1 0,0 0 0,-26 0 0,25-1 0,1 0 0,-26 1 0,26 0 0,-26 0 0,0-26 0,25 25 0,-50-25 0,25 26 0,0-26 0,-26 26 0,26-26 0,-26 0 0,1 25 0,-1-25 0,0 0 0,0 0 0,0 0 0,1 0 0,-26 0 0,-1 0 0,27-25 0,-26 25 0,-26 0 0,51 0 0,-25 0 0,-1 0 0,1 0 0,-26 0 0,26 0 0,-26 0 0,51 0 0,-51 0 0,26 0 0,-27 0 0,27 0 0,0 0 0,0 0 0,0 25 0,-26-25 0,51 0 0,-25 0 0,24 0 0,2 0 0,-26 0 0,25 0 0,0 0 0,1 0 0,-1 0 0,1 0 0,25 0 0,-26 0 0,26 0 0,-26 0 0,26 0 0,0-25 0,0 25 0,0 0 0,0-26 0,0 26 0,0-26 0,0 26 0,0-25 0,0-1 0,0 0 0,0 0 0,0 1 0,26 0 0,-26-1 0,0 26 0,26-26 0,-1 0 0,-25 26 0,26-25 0,-26-1 0,25 26 0,-25 0 0,26 0 0,-26 0 0,26 0 0,-1 26 0,-25-26 0,26 25 0,-1 1 0,2-26 0,-27 26 0,26 0 0,-1-1 0,1 0 0,-1 1 0,1 26 0,0-27 0,-1 1 0,-25 25 0,26-25 0,-26 25 0,0-24 0,25-3 0,-25 28 0,0-27 0,0 1 0,0 0 0,-25 25 0,25-25 0,0-1 0,-26 1 0,1 0 0,-1 0 0,0-1 0,1 0 0,-1-25 0,1 26 0,-28 0 0,28-26 0,-26 0 0,-1 0 0,27 0 0,-1 26 0,-25-52 0,0 26 0,51 0 0,-26 0 0,1 0 0,-27 0 0,52 0 0,-25-26 0,25 26 0</inkml:trace>
  </inkml:traceGroup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1023" units="in"/>
        </inkml:traceFormat>
        <inkml:channelProperties>
          <inkml:channelProperty channel="X" name="resolution" value="2109.91626" units="1/in"/>
          <inkml:channelProperty channel="Y" name="resolution" value="1336.88293" units="1/in"/>
          <inkml:channelProperty channel="F" name="resolution" value="41.73806" units="1/in"/>
        </inkml:channelProperties>
      </inkml:inkSource>
      <inkml:timestamp xml:id="ts0" timeString="2014-10-29T17:32:59.17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B97B64C-3DC8-4989-B8A4-10B7ABAA85D0}" emma:medium="tactile" emma:mode="ink">
          <msink:context xmlns:msink="http://schemas.microsoft.com/ink/2010/main" type="writingRegion" rotatedBoundingBox="18745,9216 15625,10801 15241,10045 18362,8460"/>
        </emma:interpretation>
      </emma:emma>
    </inkml:annotationXML>
    <inkml:traceGroup>
      <inkml:annotationXML>
        <emma:emma xmlns:emma="http://www.w3.org/2003/04/emma" version="1.0">
          <emma:interpretation id="{F81F4A3E-B26E-4198-BC51-C2A5B067FD95}" emma:medium="tactile" emma:mode="ink">
            <msink:context xmlns:msink="http://schemas.microsoft.com/ink/2010/main" type="paragraph" rotatedBoundingBox="18745,9216 15625,10801 15241,10045 18362,846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89D4A7F-267D-4DDA-BB34-613BA2C20726}" emma:medium="tactile" emma:mode="ink">
              <msink:context xmlns:msink="http://schemas.microsoft.com/ink/2010/main" type="line" rotatedBoundingBox="18745,9216 15625,10801 15241,10045 18362,8460"/>
            </emma:interpretation>
          </emma:emma>
        </inkml:annotationXML>
        <inkml:traceGroup>
          <inkml:annotationXML>
            <emma:emma xmlns:emma="http://www.w3.org/2003/04/emma" version="1.0">
              <emma:interpretation id="{32325BBD-8411-4CD9-8891-AF4FFDB51601}" emma:medium="tactile" emma:mode="ink">
                <msink:context xmlns:msink="http://schemas.microsoft.com/ink/2010/main" type="inkWord" rotatedBoundingBox="18745,9216 15625,10801 15241,10045 18362,8460"/>
              </emma:interpretation>
              <emma:one-of disjunction-type="recognition" id="oneOf0">
                <emma:interpretation id="interp0" emma:lang="en-US" emma:confidence="0">
                  <emma:literal>50°.</emma:literal>
                </emma:interpretation>
                <emma:interpretation id="interp1" emma:lang="en-US" emma:confidence="0">
                  <emma:literal>50.</emma:literal>
                </emma:interpretation>
                <emma:interpretation id="interp2" emma:lang="en-US" emma:confidence="0">
                  <emma:literal>500.</emma:literal>
                </emma:interpretation>
                <emma:interpretation id="interp3" emma:lang="en-US" emma:confidence="0">
                  <emma:literal>coo.</emma:literal>
                </emma:interpretation>
                <emma:interpretation id="interp4" emma:lang="en-US" emma:confidence="0">
                  <emma:literal>80°.</emma:literal>
                </emma:interpretation>
              </emma:one-of>
            </emma:emma>
          </inkml:annotationXML>
          <inkml:trace contextRef="#ctx0" brushRef="#br0">255 135 512,'0'0'0,"0"25"0,0-25 0,0 0 0,25 26 0,-25-26 0,0 26 0,26-26 0,-26 26 0,0-1 0,0-25 0,25 26 0,-25 0 0,0-26 0,0 25 0,0-25 0,0 0 0,-25 26 0,25-26 0,-26 0 0,26 0 0,-25 0 0,-1 0 0,26 0 0,-26 0 0,26 0 0,-25 0 0,-1-26 0,26 26 0,-25-25 0,-1 25 0,0 0 0,26-26 0,-25 0 0,25 26 0,-26-25 0,26-1 0,0 0 0,0 26 0,-25-26 0,25 1 0,0 0 0,0 25 0,0-26 0,0 0 0,0 26 0,0-26 0,25 26 0,-25-25 0,0 25 0,26 0 0,-26 0 0,25 0 0,1 0 0,-26 0 0,26 0 0,-1 0 0,1 25 0,-26-25 0,25 26 0,-25-26 0,26 26 0,-26 0 0,26-26 0,-26 25 0,0-25 0,25 25 0,-25-25 0,0 0 0,0 0 0</inkml:trace>
          <inkml:trace contextRef="#ctx0" brushRef="#br0" timeOffset="997.0997">-78 135 512,'0'0'0,"0"25"0,0-25 0,0 0 0,0 26 0,0-26 0,0 26 0,0-26 0,-26 26 0,26-26 0,0 0 0,-26 25 0,26-25 0,-26 0 0,0 0 0,1 0 0,25 0 0,-26 0 0,26 0 0,-25 0 0,-1 0 0,26 0 0,-26 0 0,26-25 0,-25 25 0,25 0 0,0 0 0,-26 0 0,26 0 0,0 0 0,0 25 0,0-25 0,0 0 0,0 0 0,-25 26 0,25-26 0,0 26 0,0-26 0,0 25 0,0 1 0,-26-26 0,26 25 0,0 1 0,0 1 0,0-3 0,0-24 0,0 25 0,0 2 0,0-2 0,26 1 0,-26-26 0,0 26 0,0-1 0,0-25 0,0 26 0,0 0 0,0-26 0,0 25 0,0 1 0,0-26 0,25 26 0,-25-26 0,0 26 0,0-1 0,0-25 0,0 25 0,0 1 0,0-26 0,0 26 0,0 0 0,0-26 0,0 25 0,0-25 0,0 26 0,0-26 0,0 26 0,0-26 0,0 0 0,0 25 0,0-25 0,0 0 0,0 0 0,0 0 0,0 0 0,0 0 0</inkml:trace>
          <inkml:trace contextRef="#ctx0" brushRef="#br0" timeOffset="12821.282">1025-481 512,'0'0'0,"0"0"0,0 0 0,0 25 0,25-25 0,-25 0 0,0 26 0,26-26 0,-26 0 0,0 0 0,0 26 0,0-26 0,25 0 0,-25 0 0,26-26 0,-26 26 0,0 0 0,26 0 0,-26-26 0,0 26 0,25 0 0,-25-25 0,26 25 0,-26-25 0,0 25 0,0 0 0,0-26 0,25 26 0,-25-26 0,0 26 0,0-25 0,0 25 0,0-26 0,0 26 0,-25 0 0,25-26 0,0 26 0,0 0 0,-26-25 0,26 25 0,-25 0 0,-1 0 0,26 0 0,-26 0 0,26 0 0,-25 0 0,25 0 0,-26 0 0,26 25 0,-25-25 0,25 0 0,-26 26 0,26-26 0,0 0 0,0 26 0,0-26 0,0 25 0,0-25 0,0 26 0,0 0 0,0-26 0,0 25 0,0-25 0,0 25 0,0-25 0,0 26 0,26-26 0,-26 0 0</inkml:trace>
          <inkml:trace contextRef="#ctx0" brushRef="#br0" timeOffset="11644.1643">2384-660 512,'0'0'0,"26"25"0,-26-25 0,0 0 0,26 0 0,-26 0 0,25 0 0,1 0 0,-1 0 0,1 0 0,0 0 0,0 0 0,-26 0 0,26 0 0,-1-25 0,1 25 0,-26 0 0,26 0 0,-26 0 0,25 0 0,-25 0 0</inkml:trace>
        </inkml:traceGroup>
      </inkml:traceGroup>
    </inkml:traceGroup>
  </inkml:traceGroup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1023" units="in"/>
        </inkml:traceFormat>
        <inkml:channelProperties>
          <inkml:channelProperty channel="X" name="resolution" value="2109.91626" units="1/in"/>
          <inkml:channelProperty channel="Y" name="resolution" value="1336.88293" units="1/in"/>
          <inkml:channelProperty channel="F" name="resolution" value="41.73806" units="1/in"/>
        </inkml:channelProperties>
      </inkml:inkSource>
      <inkml:timestamp xml:id="ts0" timeString="2014-10-29T17:33:34.16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7AD673D-4881-4AA3-AC3E-63F70C07DE83}" emma:medium="tactile" emma:mode="ink">
          <msink:context xmlns:msink="http://schemas.microsoft.com/ink/2010/main" type="writingRegion" rotatedBoundingBox="6107,10278 4875,11417 4270,10762 5503,9624"/>
        </emma:interpretation>
      </emma:emma>
    </inkml:annotationXML>
    <inkml:traceGroup>
      <inkml:annotationXML>
        <emma:emma xmlns:emma="http://www.w3.org/2003/04/emma" version="1.0">
          <emma:interpretation id="{56285C4A-645B-4FC8-A5A1-56AC39329E05}" emma:medium="tactile" emma:mode="ink">
            <msink:context xmlns:msink="http://schemas.microsoft.com/ink/2010/main" type="paragraph" rotatedBoundingBox="6107,10278 4875,11417 4270,10762 5503,962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48DFDC0-3751-45EA-9BBB-DE151EFD34EE}" emma:medium="tactile" emma:mode="ink">
              <msink:context xmlns:msink="http://schemas.microsoft.com/ink/2010/main" type="line" rotatedBoundingBox="6107,10278 4874,11416 4270,10762 5503,9624"/>
            </emma:interpretation>
          </emma:emma>
        </inkml:annotationXML>
        <inkml:traceGroup>
          <inkml:annotationXML>
            <emma:emma xmlns:emma="http://www.w3.org/2003/04/emma" version="1.0">
              <emma:interpretation id="{D57FF432-7484-40E6-8FAE-69D1B0888CDC}" emma:medium="tactile" emma:mode="ink">
                <msink:context xmlns:msink="http://schemas.microsoft.com/ink/2010/main" type="inkWord" rotatedBoundingBox="6107,10278 4874,11416 4270,10762 5503,9624"/>
              </emma:interpretation>
              <emma:one-of disjunction-type="recognition" id="oneOf0">
                <emma:interpretation id="interp0" emma:lang="en-US" emma:confidence="0">
                  <emma:literal>To</emma:literal>
                </emma:interpretation>
                <emma:interpretation id="interp1" emma:lang="en-US" emma:confidence="0">
                  <emma:literal>go</emma:literal>
                </emma:interpretation>
                <emma:interpretation id="interp2" emma:lang="en-US" emma:confidence="0">
                  <emma:literal>of</emma:literal>
                </emma:interpretation>
                <emma:interpretation id="interp3" emma:lang="en-US" emma:confidence="0">
                  <emma:literal>Ho</emma:literal>
                </emma:interpretation>
                <emma:interpretation id="interp4" emma:lang="en-US" emma:confidence="0">
                  <emma:literal>5°</emma:literal>
                </emma:interpretation>
              </emma:one-of>
            </emma:emma>
          </inkml:annotationXML>
          <inkml:trace contextRef="#ctx0" brushRef="#br0">-1147 667 512,'0'0'0,"0"0"0,26 0 0,-26 26 0,0-1 0,25-25 0,-25 26 0,0-1 0,0 1 0,0 1 0,0-27 0,0 24 0,0 1 0,0 2 0,-25-27 0,-1 25 0,26-25 0,-25 0 0,25 26 0,-26-26 0,0-26 0,1 26 0,-1 0 0,1-25 0,-1 25 0,26-27 0,-51 27 0,25-25 0,26 1 0,-25-3 0,25 1 0,-26 1 0,26-1 0,-27 1 0,27 25 0,0-26 0,27 0 0,-27 26 0,0-25 0,26 25 0,-26-26 0,25 26 0,-25 0 0,26 0 0,-26 0 0,25 0 0,1 0 0,0 0 0,-26 26 0,25-26 0,1 25 0,-26-25 0,25 26 0,1-26 0,-26 26 0</inkml:trace>
          <inkml:trace contextRef="#ctx0" brushRef="#br0" timeOffset="946.0946">-1583 616 512,'0'0'0,"0"0"0,26 0 0,-26 0 0,0 25 0,0-25 0,0 26 0,0-26 0,0 26 0,0-26 0,0 25 0,-26-25 0,0 26 0,1-26 0,-1 25 0,26-25 0,-25 0 0,-1 26 0,-25-26 0,25 0 0,1-26 0,-1 26 0,0 0 0,1 0 0,-2 0 0,2-25 0,-1 25 0,0 0 0,1 0 0,25-26 0,-26 26 0,1 0 0,25 0 0,-26 0 0,26 0 0,0 0 0,0 26 0,0-26 0,0 0 0,0 25 0,-26 1 0,26-26 0,26 27 0,-26-3 0,0 1 0,0 2 0,0-2 0,0 1 0,0 0 0,0-1 0,0 27 0,0-27 0,0 1 0,0 26 0,0-27 0,0 26 0,0-25 0,0 25 0,0-25 0,0 25 0,-26 1 0,26-27 0,0 27 0,0-27 0,-25 27 0,25-1 0,0-26 0,0 27 0,0-27 0,-26 27 0,26-27 0,0 27 0,0-27 0,0 1 0,0 0 0,0-1 0,0 1 0,0-26 0</inkml:trace>
        </inkml:traceGroup>
      </inkml:traceGroup>
    </inkml:traceGroup>
  </inkml:traceGroup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1023" units="in"/>
        </inkml:traceFormat>
        <inkml:channelProperties>
          <inkml:channelProperty channel="X" name="resolution" value="2109.91626" units="1/in"/>
          <inkml:channelProperty channel="Y" name="resolution" value="1336.88293" units="1/in"/>
          <inkml:channelProperty channel="F" name="resolution" value="41.73806" units="1/in"/>
        </inkml:channelProperties>
      </inkml:inkSource>
      <inkml:timestamp xml:id="ts0" timeString="2014-10-29T17:36:32.76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70E6D02-0EFB-4DA9-AA64-ACD80C0399EB}" emma:medium="tactile" emma:mode="ink">
          <msink:context xmlns:msink="http://schemas.microsoft.com/ink/2010/main" type="writingRegion" rotatedBoundingBox="6976,12881 3027,13175 2886,11278 6835,10984"/>
        </emma:interpretation>
      </emma:emma>
    </inkml:annotationXML>
    <inkml:traceGroup>
      <inkml:annotationXML>
        <emma:emma xmlns:emma="http://www.w3.org/2003/04/emma" version="1.0">
          <emma:interpretation id="{5010A394-4468-4F76-A60E-7508BE0BCE76}" emma:medium="tactile" emma:mode="ink">
            <msink:context xmlns:msink="http://schemas.microsoft.com/ink/2010/main" type="paragraph" rotatedBoundingBox="6976,12881 3027,13175 2886,11278 6835,1098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D0C606D-A48E-4C07-9715-237C76B157AC}" emma:medium="tactile" emma:mode="ink">
              <msink:context xmlns:msink="http://schemas.microsoft.com/ink/2010/main" type="line" rotatedBoundingBox="6976,12881 3027,13175 2886,11278 6835,10984"/>
            </emma:interpretation>
          </emma:emma>
        </inkml:annotationXML>
        <inkml:traceGroup>
          <inkml:annotationXML>
            <emma:emma xmlns:emma="http://www.w3.org/2003/04/emma" version="1.0">
              <emma:interpretation id="{FF7FA628-DA9D-403C-9BF3-89181605C7A7}" emma:medium="tactile" emma:mode="ink">
                <msink:context xmlns:msink="http://schemas.microsoft.com/ink/2010/main" type="inkWord" rotatedBoundingBox="5139,13018 3027,13175 2925,11804 5037,11647"/>
              </emma:interpretation>
              <emma:one-of disjunction-type="recognition" id="oneOf0">
                <emma:interpretation id="interp0" emma:lang="en-US" emma:confidence="0">
                  <emma:literal>Is</emma:literal>
                </emma:interpretation>
                <emma:interpretation id="interp1" emma:lang="en-US" emma:confidence="0">
                  <emma:literal>Feds</emma:literal>
                </emma:interpretation>
                <emma:interpretation id="interp2" emma:lang="en-US" emma:confidence="0">
                  <emma:literal>Fess</emma:literal>
                </emma:interpretation>
                <emma:interpretation id="interp3" emma:lang="en-US" emma:confidence="0">
                  <emma:literal>PIs</emma:literal>
                </emma:interpretation>
                <emma:interpretation id="interp4" emma:lang="en-US" emma:confidence="0">
                  <emma:literal>Fids</emma:literal>
                </emma:interpretation>
              </emma:one-of>
            </emma:emma>
          </inkml:annotationXML>
          <inkml:trace contextRef="#ctx0" brushRef="#br0">-410 1489 512,'0'0'0,"0"0"0,0 0 0,0 0 0,0 0 0,0 25 0,0-25 0,-26 0 0,26 0 0,0 0 0,0 26 0,0-26 0,-26 0 0,26-26 0,0 26 0,-25 0 0,-1 0 0,26-25 0,0 25 0,26 0 0,-26 0 0,0-26 0,0 26 0,0 0 0,0 0 0,0-26 0,0 26 0,25 0 0,-25 0 0,0 26 0,0-26 0,0 0 0,0 0 0,0 26 0,0-26 0</inkml:trace>
          <inkml:trace contextRef="#ctx0" brushRef="#br0" timeOffset="-673.067">-615 796 512,'0'0'0,"0"0"0,0 0 0,0 0 0,0 26 0,0-26 0,0 0 0,0 25 0,25 1 0,-25-26 0,0 26 0,26-1 0,-26 1 0,0-1 0,0-25 0,26 26 0,-26 0 0,0 0 0,0-1 0,-26 0 0,26-25 0,0 26 0,-26 0 0,1-26 0,25 26 0,-26-26 0,26 0 0,-25 25 0,-1-25 0,-25 0 0,25 26 0,26-52 0,-25 26 0,-1 0 0,-1 0 0,2-25 0,-1 25 0,26-26 0,-25 0 0,-1 26 0,0-26 0,1 1 0,-1 0 0,26-1 0,-25 0 0,-1 0 0,26 1 0,-26-1 0,26 1 0,0 25 0,-25-26 0,25 0 0,0 26 0,0-25 0,0 25 0,0 0 0,0 0 0,0 0 0,0 0 0,0 0 0,0 25 0,0-25 0,0 26 0,0-26 0,25 26 0,-25-1 0,0-25 0,0 26 0,0-1 0,0 1 0,0-26 0,0 26 0,0 0 0,0-26 0,0 25 0,-25 0 0,25-25 0,-26 26 0,26-26 0,-51 26 0,25-26 0,1 26 0,-2-26 0,-24 0 0,0 25 0,25-25 0,-25 0 0,0 0 0,0 26 0,-1-26 0,27-26 0,-26 26 0,-2 0 0,2 0 0,0-25 0,0 25 0,0-26 0,25 26 0,-25-26 0,0 0 0,25 26 0,-25-25 0,24 0 0,2-1 0,-27 0 0,27 0 0,-1 1 0,1-1 0,-1 1 0,26-1 0,-26 26 0,26-26 0,0 1 0,0-1 0,0 26 0,0-27 0,0 3 0,0 24 0,0-25 0,26 25 0,0 0 0,-26 0 0,25 0 0,1 0 0,-26 0 0,25 0 0,27 0 0,-27 0 0,2 0 0,-2-27 0,27 27 0,-27 0 0,26 0 0,1 0 0,-27 0 0,1 0 0,-1-25 0,1 25 0,0 0 0,-1 0 0,-25 0 0,26 25 0,-26-25 0,0 0 0,0 0 0,0 0 0,-26 27 0,26-27 0,0 25 0,-25-1 0,-1-24 0,26 27 0,-51-1 0,25-26 0,1 25 0,-1 1 0,-25 0 0,25-1 0,-25 26 0,0-25 0,24 0 0,2 0 0,-27 24 0,1-24 0,26 26 0,-1-27 0,0 27 0,1-27 0,-1 27 0,26-27 0,-25 27 0,-1-27 0,0 27 0,26-1 0,0-25 0,0 25 0,0 1 0,0-27 0,0 26 0,26-25 0,0 25 0,-26-25 0,25-1 0,1 1 0,-1 25 0,27-51 0,-27 26 0,1 1 0,25-27 0,0 24 0,1-24 0,-26 25 0,25-25 0,0 0 0,1 0 0,-27-25 0,26 25 0,1 0 0,-1 0 0,0-24 0,1 24 0,-26 0 0,25-27 0,-25 27 0,-1 0 0,1 0 0,-1-26 0,1 26 0,-26 0 0</inkml:trace>
          <inkml:trace contextRef="#ctx0" brushRef="#br0" timeOffset="659.0658">-923 1412 512,'0'25'0,"0"-25"0,0 0 0,0 0 0,0 0 0,0 26 0,0-26 0,-26 0 0,26 26 0,-26-26 0,26-26 0,0 26 0,-25 0 0,-1 0 0,26 0 0,0-26 0,0 26 0,0-25 0,0 25 0,0 0 0,0-27 0,0 27 0,0 0 0,0 0 0,0 0 0,0 0 0,0 0 0,0 0 0,0 27 0,0-27 0,0 0 0</inkml:trace>
          <inkml:trace contextRef="#ctx0" brushRef="#br0" timeOffset="1106.1106">-1308 1489 512,'0'0'0,"25"0"0,-25 0 0,0 0 0,0 0 0,0 0 0,0 0 0,27 0 0,-27 25 0,-27-25 0,27 26 0,0-26 0,0 0 0,0 0 0,0 0 0,-25 0 0,25 0 0,-26 0 0,26-26 0,0 26 0,0 0 0,0-25 0,-26 25 0,26-26 0,26 26 0,-26 0 0,0-26 0,0 26 0</inkml:trace>
          <inkml:trace contextRef="#ctx0" brushRef="#br0" timeOffset="-3084.3084">1334 899 512,'0'0'0,"0"0"0,0 0 0,0 0 0,0 0 0,0 0 0,26 25 0,-26-25 0,0 26 0,0-26 0,0 25 0,0 1 0,26 0 0,-26 0 0,0-26 0,0 25 0,0 0 0,25 1 0,-50 0 0,25-26 0,0 26 0,-26-26 0,26 25 0,0-25 0,0 0 0,-26 0 0,26 26 0,-25-52 0,-1 26 0,26 0 0,-25 0 0,-1-25 0,0 25 0,1-26 0,25 26 0,-26-26 0,1 26 0,25-26 0,-26 26 0,0-25 0,26 25 0,-25-25 0,25-1 0,0 26 0,0-26 0,0 26 0,0-26 0,0 26 0,0 0 0,0-25 0,0 25 0,0 0 0,0 0 0,0 0 0,0 0 0,0 0 0,0 25 0,0-25 0,0 0 0,0 26 0,0-26 0,0 26 0,0-26 0,0 26 0,0-26 0,0 25 0,0 0 0,0-25 0,-26 26 0,26-26 0,0 26 0,-25-26 0,25 26 0,-26-26 0,-1 0 0,2 25 0,25-25 0,-26-25 0,1 25 0,-1 0 0,0 0 0,26-26 0,-25 26 0,-1-26 0,26 26 0,0-26 0,-25 26 0,25 0 0,0-25 0,0 25 0,0 0 0,0 0 0,0-25 0,0 25 0,0 0 0,0 0 0,0 25 0,0-25 0,0 0 0,0 0 0,0 25 0,0-25 0,-26 26 0,26 0 0,-26-26 0,1 26 0,-1-26 0,26 25 0,-25-25 0,-1 26 0,-25-26 0,24 26 0,2-26 0,-1 0 0,-25 25 0,25-25 0,-25 0 0,25-25 0,1 25 0,-1 0 0,1-26 0,-1 26 0,0-26 0,26 1 0,-25-1 0,25 0 0,-26 0 0,26 1 0,0-26 0,0 25 0,0-25 0,0 25 0,0-25 0,0 0 0,0 25 0,-25-25 0,25-1 0,0 1 0,0 0 0,0-1 0,-26 0 0,26 2 0,0-1 0,0-1 0,-27 1 0,27-1 0,0 27 0,0-27 0,-25 2 0,25 23 0,0 2 0,-26-1 0,26 0 0</inkml:trace>
        </inkml:traceGroup>
      </inkml:traceGroup>
    </inkml:traceGroup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53390"/>
          </a:xfrm>
          <a:prstGeom prst="rect">
            <a:avLst/>
          </a:prstGeom>
        </p:spPr>
        <p:txBody>
          <a:bodyPr vert="horz" lIns="90562" tIns="45281" rIns="90562" bIns="4528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1451" y="0"/>
            <a:ext cx="2938780" cy="453390"/>
          </a:xfrm>
          <a:prstGeom prst="rect">
            <a:avLst/>
          </a:prstGeom>
        </p:spPr>
        <p:txBody>
          <a:bodyPr vert="horz" lIns="90562" tIns="45281" rIns="90562" bIns="45281" rtlCol="0"/>
          <a:lstStyle>
            <a:lvl1pPr algn="r">
              <a:defRPr sz="1200"/>
            </a:lvl1pPr>
          </a:lstStyle>
          <a:p>
            <a:fld id="{5D62542C-C5D2-4035-A2FE-5C4FA931C8EC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23950" y="679450"/>
            <a:ext cx="4533900" cy="34004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62" tIns="45281" rIns="90562" bIns="4528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8180" y="4307205"/>
            <a:ext cx="5425440" cy="4080510"/>
          </a:xfrm>
          <a:prstGeom prst="rect">
            <a:avLst/>
          </a:prstGeom>
        </p:spPr>
        <p:txBody>
          <a:bodyPr vert="horz" lIns="90562" tIns="45281" rIns="90562" bIns="4528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12836"/>
            <a:ext cx="2938780" cy="453390"/>
          </a:xfrm>
          <a:prstGeom prst="rect">
            <a:avLst/>
          </a:prstGeom>
        </p:spPr>
        <p:txBody>
          <a:bodyPr vert="horz" lIns="90562" tIns="45281" rIns="90562" bIns="4528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1451" y="8612836"/>
            <a:ext cx="2938780" cy="453390"/>
          </a:xfrm>
          <a:prstGeom prst="rect">
            <a:avLst/>
          </a:prstGeom>
        </p:spPr>
        <p:txBody>
          <a:bodyPr vert="horz" lIns="90562" tIns="45281" rIns="90562" bIns="45281" rtlCol="0" anchor="b"/>
          <a:lstStyle>
            <a:lvl1pPr algn="r">
              <a:defRPr sz="1200"/>
            </a:lvl1pPr>
          </a:lstStyle>
          <a:p>
            <a:fld id="{C0D3EB4D-48DA-482A-A7BC-DDC4DC6C9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858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586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699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6735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6735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673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Freeform 28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DCA8-AFD2-4B54-95BB-A04135D62CBB}" type="datetime1">
              <a:rPr lang="en-US" smtClean="0"/>
              <a:pPr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BAA1B-A692-4D9C-B53E-AF572BB943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666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8F4A-D15C-4972-87D5-22C825D9EE09}" type="datetime1">
              <a:rPr lang="en-US" smtClean="0"/>
              <a:pPr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DFA5-AB36-4055-955F-E46C11B3D9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369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8F4A-D15C-4972-87D5-22C825D9EE09}" type="datetime1">
              <a:rPr lang="en-US" smtClean="0"/>
              <a:pPr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DFA5-AB36-4055-955F-E46C11B3D9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159988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8F4A-D15C-4972-87D5-22C825D9EE09}" type="datetime1">
              <a:rPr lang="en-US" smtClean="0"/>
              <a:pPr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DFA5-AB36-4055-955F-E46C11B3D9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407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8F4A-D15C-4972-87D5-22C825D9EE09}" type="datetime1">
              <a:rPr lang="en-US" smtClean="0"/>
              <a:pPr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DFA5-AB36-4055-955F-E46C11B3D9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169786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8F4A-D15C-4972-87D5-22C825D9EE09}" type="datetime1">
              <a:rPr lang="en-US" smtClean="0"/>
              <a:pPr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DFA5-AB36-4055-955F-E46C11B3D9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5081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0006C-F69D-4648-99F6-58A31602E7A0}" type="datetime1">
              <a:rPr lang="en-US" smtClean="0"/>
              <a:pPr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A1AF6-1626-4428-9C66-2BC4C9BB65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6888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08C0C-4336-4788-BF20-85CACDD361F1}" type="datetime1">
              <a:rPr lang="en-US" smtClean="0"/>
              <a:pPr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B7D90-BAD0-4139-9384-6D99B2B4FE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681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90F53-6B36-46D4-862D-2C6B679D9BC6}" type="datetime1">
              <a:rPr lang="en-US" smtClean="0"/>
              <a:pPr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2F5DC-DBBF-428A-91A2-235D14CBA4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180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D933-034A-4F3F-88F8-82B85206DAAB}" type="datetime1">
              <a:rPr lang="en-US" smtClean="0"/>
              <a:pPr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DAA04-F15A-4F30-AE27-A2361D0CE8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824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9AE53-1C93-46A0-8BC9-F0142EBC59C0}" type="datetime1">
              <a:rPr lang="en-US" smtClean="0"/>
              <a:pPr/>
              <a:t>10/14/2016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4E7B2-9E64-4AC7-BE64-F1574E08B3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075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F5A5B-E9E6-4E04-AE83-D3E157C06E20}" type="datetime1">
              <a:rPr lang="en-US" smtClean="0"/>
              <a:pPr/>
              <a:t>10/14/2016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0BBB6-526B-41AC-B759-13FBCABA3F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738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79F2-4F0D-4982-BE6D-8CAC096A4C3F}" type="datetime1">
              <a:rPr lang="en-US" smtClean="0"/>
              <a:pPr/>
              <a:t>10/14/2016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D9100-31AF-463E-9C2E-D28B799178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064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31D19-DF57-4F1D-9B74-558093E795E9}" type="datetime1">
              <a:rPr lang="en-US" smtClean="0"/>
              <a:pPr/>
              <a:t>10/14/2016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9D2F7-C9E1-493C-BE39-FE56BEA64B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159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19A7-BFD3-4B5D-85FA-09B969677728}" type="datetime1">
              <a:rPr lang="en-US" smtClean="0"/>
              <a:pPr/>
              <a:t>10/14/2016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CA135-039E-4947-8B9E-172D3C6378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962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CB8CA-F057-4C00-8F31-349B86C1E695}" type="datetime1">
              <a:rPr lang="en-US" smtClean="0"/>
              <a:pPr/>
              <a:t>10/14/2016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E6495-2D2B-4447-BCE1-55E7FC15F4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195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F8F4A-D15C-4972-87D5-22C825D9EE09}" type="datetime1">
              <a:rPr lang="en-US" smtClean="0"/>
              <a:pPr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038DFA5-AB36-4055-955F-E46C11B3D9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2517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84" r:id="rId1"/>
    <p:sldLayoutId id="2147484085" r:id="rId2"/>
    <p:sldLayoutId id="2147484086" r:id="rId3"/>
    <p:sldLayoutId id="2147484087" r:id="rId4"/>
    <p:sldLayoutId id="2147484088" r:id="rId5"/>
    <p:sldLayoutId id="2147484089" r:id="rId6"/>
    <p:sldLayoutId id="2147484090" r:id="rId7"/>
    <p:sldLayoutId id="2147484091" r:id="rId8"/>
    <p:sldLayoutId id="2147484092" r:id="rId9"/>
    <p:sldLayoutId id="2147484093" r:id="rId10"/>
    <p:sldLayoutId id="2147484094" r:id="rId11"/>
    <p:sldLayoutId id="2147484095" r:id="rId12"/>
    <p:sldLayoutId id="2147484096" r:id="rId13"/>
    <p:sldLayoutId id="2147484097" r:id="rId14"/>
    <p:sldLayoutId id="2147484098" r:id="rId15"/>
    <p:sldLayoutId id="214748409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13" Type="http://schemas.openxmlformats.org/officeDocument/2006/relationships/customXml" Target="../ink/ink6.xml"/><Relationship Id="rId18" Type="http://schemas.openxmlformats.org/officeDocument/2006/relationships/image" Target="../media/image11.emf"/><Relationship Id="rId3" Type="http://schemas.openxmlformats.org/officeDocument/2006/relationships/customXml" Target="../ink/ink1.xml"/><Relationship Id="rId21" Type="http://schemas.openxmlformats.org/officeDocument/2006/relationships/customXml" Target="../ink/ink10.xml"/><Relationship Id="rId7" Type="http://schemas.openxmlformats.org/officeDocument/2006/relationships/customXml" Target="../ink/ink3.xml"/><Relationship Id="rId12" Type="http://schemas.openxmlformats.org/officeDocument/2006/relationships/image" Target="../media/image8.emf"/><Relationship Id="rId17" Type="http://schemas.openxmlformats.org/officeDocument/2006/relationships/customXml" Target="../ink/ink8.xml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0.emf"/><Relationship Id="rId20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10" Type="http://schemas.openxmlformats.org/officeDocument/2006/relationships/image" Target="../media/image7.emf"/><Relationship Id="rId19" Type="http://schemas.openxmlformats.org/officeDocument/2006/relationships/customXml" Target="../ink/ink9.xml"/><Relationship Id="rId4" Type="http://schemas.openxmlformats.org/officeDocument/2006/relationships/image" Target="../media/image4.emf"/><Relationship Id="rId9" Type="http://schemas.openxmlformats.org/officeDocument/2006/relationships/customXml" Target="../ink/ink4.xml"/><Relationship Id="rId14" Type="http://schemas.openxmlformats.org/officeDocument/2006/relationships/image" Target="../media/image9.emf"/><Relationship Id="rId22" Type="http://schemas.openxmlformats.org/officeDocument/2006/relationships/image" Target="../media/image1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534400" cy="28194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latin typeface="Cooper Black" charset="0"/>
              </a:rPr>
              <a:t/>
            </a:r>
            <a:br>
              <a:rPr lang="en-US" sz="4000" b="1" dirty="0" smtClean="0">
                <a:latin typeface="Cooper Black" charset="0"/>
              </a:rPr>
            </a:br>
            <a:r>
              <a:rPr lang="en-US" sz="4000" b="1" dirty="0" smtClean="0">
                <a:latin typeface="Cooper Black" charset="0"/>
              </a:rPr>
              <a:t>Arabic 2                         </a:t>
            </a:r>
            <a:r>
              <a:rPr lang="en-US" sz="4000" b="1" dirty="0" err="1" smtClean="0">
                <a:latin typeface="Cooper Black" charset="0"/>
              </a:rPr>
              <a:t>Kurzban</a:t>
            </a:r>
            <a:r>
              <a:rPr lang="en-US" sz="4000" b="1" dirty="0" smtClean="0">
                <a:latin typeface="Cooper Black" charset="0"/>
              </a:rPr>
              <a:t/>
            </a:r>
            <a:br>
              <a:rPr lang="en-US" sz="4000" b="1" dirty="0" smtClean="0">
                <a:latin typeface="Cooper Black" charset="0"/>
              </a:rPr>
            </a:br>
            <a:r>
              <a:rPr lang="en-US" sz="4000" b="1" dirty="0">
                <a:latin typeface="Cooper Black" charset="0"/>
              </a:rPr>
              <a:t/>
            </a:r>
            <a:br>
              <a:rPr lang="en-US" sz="4000" b="1" dirty="0">
                <a:latin typeface="Cooper Black" charset="0"/>
              </a:rPr>
            </a:br>
            <a:r>
              <a:rPr lang="en-US" sz="4000" b="1" dirty="0" smtClean="0">
                <a:latin typeface="Cooper Black" charset="0"/>
              </a:rPr>
              <a:t/>
            </a:r>
            <a:br>
              <a:rPr lang="en-US" sz="4000" b="1" dirty="0" smtClean="0">
                <a:latin typeface="Cooper Black" charset="0"/>
              </a:rPr>
            </a:br>
            <a:r>
              <a:rPr lang="en-US" sz="4000" b="1" dirty="0">
                <a:latin typeface="Cooper Black" charset="0"/>
              </a:rPr>
              <a:t/>
            </a:r>
            <a:br>
              <a:rPr lang="en-US" sz="4000" b="1" dirty="0">
                <a:latin typeface="Cooper Black" charset="0"/>
              </a:rPr>
            </a:br>
            <a:r>
              <a:rPr lang="en-US" sz="4000" b="1" dirty="0" smtClean="0">
                <a:latin typeface="Cooper Black" charset="0"/>
              </a:rPr>
              <a:t/>
            </a:r>
            <a:br>
              <a:rPr lang="en-US" sz="4000" b="1" dirty="0" smtClean="0">
                <a:latin typeface="Cooper Black" charset="0"/>
              </a:rPr>
            </a:br>
            <a:r>
              <a:rPr lang="en-US" sz="4000" b="1" dirty="0">
                <a:latin typeface="Cooper Black" charset="0"/>
              </a:rPr>
              <a:t/>
            </a:r>
            <a:br>
              <a:rPr lang="en-US" sz="4000" b="1" dirty="0">
                <a:latin typeface="Cooper Black" charset="0"/>
              </a:rPr>
            </a:br>
            <a:r>
              <a:rPr lang="en-US" sz="4000" b="1" dirty="0" smtClean="0">
                <a:latin typeface="Cooper Black" charset="0"/>
              </a:rPr>
              <a:t/>
            </a:r>
            <a:br>
              <a:rPr lang="en-US" sz="4000" b="1" dirty="0" smtClean="0">
                <a:latin typeface="Cooper Black" charset="0"/>
              </a:rPr>
            </a:br>
            <a:r>
              <a:rPr lang="en-US" sz="4000" b="1" dirty="0">
                <a:latin typeface="Cooper Black" charset="0"/>
              </a:rPr>
              <a:t/>
            </a:r>
            <a:br>
              <a:rPr lang="en-US" sz="4000" b="1" dirty="0">
                <a:latin typeface="Cooper Black" charset="0"/>
              </a:rPr>
            </a:br>
            <a:r>
              <a:rPr lang="en-US" sz="4000" b="1" dirty="0" smtClean="0">
                <a:latin typeface="Cooper Black" charset="0"/>
              </a:rPr>
              <a:t/>
            </a:r>
            <a:br>
              <a:rPr lang="en-US" sz="4000" b="1" dirty="0" smtClean="0">
                <a:latin typeface="Cooper Black" charset="0"/>
              </a:rPr>
            </a:br>
            <a:r>
              <a:rPr lang="en-US" sz="4000" b="1" dirty="0">
                <a:latin typeface="Cooper Black" charset="0"/>
              </a:rPr>
              <a:t/>
            </a:r>
            <a:br>
              <a:rPr lang="en-US" sz="4000" b="1" dirty="0">
                <a:latin typeface="Cooper Black" charset="0"/>
              </a:rPr>
            </a:br>
            <a:r>
              <a:rPr lang="en-US" sz="4000" b="1" dirty="0" smtClean="0">
                <a:latin typeface="Cooper Black" charset="0"/>
              </a:rPr>
              <a:t/>
            </a:r>
            <a:br>
              <a:rPr lang="en-US" sz="4000" b="1" dirty="0" smtClean="0">
                <a:latin typeface="Cooper Black" charset="0"/>
              </a:rPr>
            </a:br>
            <a:r>
              <a:rPr lang="en-US" sz="4000" b="1" dirty="0">
                <a:latin typeface="Cooper Black" charset="0"/>
              </a:rPr>
              <a:t/>
            </a:r>
            <a:br>
              <a:rPr lang="en-US" sz="4000" b="1" dirty="0">
                <a:latin typeface="Cooper Black" charset="0"/>
              </a:rPr>
            </a:br>
            <a:r>
              <a:rPr lang="en-US" sz="4000" b="1" dirty="0" smtClean="0">
                <a:latin typeface="Cooper Black" charset="0"/>
              </a:rPr>
              <a:t/>
            </a:r>
            <a:br>
              <a:rPr lang="en-US" sz="4000" b="1" dirty="0" smtClean="0">
                <a:latin typeface="Cooper Black" charset="0"/>
              </a:rPr>
            </a:br>
            <a:r>
              <a:rPr lang="en-US" sz="4000" b="1" dirty="0">
                <a:latin typeface="Cooper Black" charset="0"/>
              </a:rPr>
              <a:t/>
            </a:r>
            <a:br>
              <a:rPr lang="en-US" sz="4000" b="1" dirty="0">
                <a:latin typeface="Cooper Black" charset="0"/>
              </a:rPr>
            </a:br>
            <a:r>
              <a:rPr lang="en-US" sz="4000" b="1" dirty="0" smtClean="0">
                <a:latin typeface="Cooper Black" charset="0"/>
              </a:rPr>
              <a:t>Welcome to Arabic </a:t>
            </a:r>
            <a:r>
              <a:rPr lang="en-US" sz="4000" b="1" dirty="0">
                <a:latin typeface="Cooper Black" charset="0"/>
              </a:rPr>
              <a:t>2</a:t>
            </a:r>
            <a:r>
              <a:rPr lang="en-US" sz="4000" b="1" dirty="0" smtClean="0">
                <a:latin typeface="Cooper Black" charset="0"/>
              </a:rPr>
              <a:t/>
            </a:r>
            <a:br>
              <a:rPr lang="en-US" sz="4000" b="1" dirty="0" smtClean="0">
                <a:latin typeface="Cooper Black" charset="0"/>
              </a:rPr>
            </a:br>
            <a:r>
              <a:rPr lang="en-US" sz="4000" b="1" dirty="0" smtClean="0">
                <a:latin typeface="Cooper Black" charset="0"/>
              </a:rPr>
              <a:t>by </a:t>
            </a:r>
            <a:r>
              <a:rPr lang="en-US" sz="4000" b="1" dirty="0" err="1" smtClean="0">
                <a:latin typeface="Cooper Black" charset="0"/>
              </a:rPr>
              <a:t>Kurzban</a:t>
            </a:r>
            <a:endParaRPr lang="en-US" sz="4000" b="1" dirty="0" smtClean="0">
              <a:latin typeface="Cooper Black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8359140" cy="4724400"/>
          </a:xfrm>
        </p:spPr>
        <p:txBody>
          <a:bodyPr>
            <a:normAutofit/>
          </a:bodyPr>
          <a:lstStyle/>
          <a:p>
            <a:pPr marL="0" indent="0">
              <a:buFont typeface="Arial" charset="0"/>
              <a:buNone/>
            </a:pPr>
            <a:endParaRPr lang="en-US" dirty="0" smtClean="0"/>
          </a:p>
          <a:p>
            <a:pPr marL="0" indent="0"/>
            <a:endParaRPr lang="en-US" dirty="0" smtClean="0"/>
          </a:p>
          <a:p>
            <a:pPr marL="0" indent="0"/>
            <a:r>
              <a:rPr lang="en-US" sz="4000" dirty="0" smtClean="0"/>
              <a:t>Lesson 10: Seasons of the year.</a:t>
            </a:r>
          </a:p>
          <a:p>
            <a:pPr marL="0" indent="0"/>
            <a:r>
              <a:rPr lang="en-US" sz="4000" dirty="0" smtClean="0"/>
              <a:t>Warm up: Connecting letters.</a:t>
            </a:r>
          </a:p>
          <a:p>
            <a:pPr marL="0" indent="0"/>
            <a:r>
              <a:rPr lang="en-US" sz="4000" dirty="0" smtClean="0"/>
              <a:t>Seasons of the year Day 2</a:t>
            </a:r>
          </a:p>
          <a:p>
            <a:pPr marL="0" indent="0"/>
            <a:r>
              <a:rPr lang="en-US" sz="4000" dirty="0" smtClean="0"/>
              <a:t>Practice</a:t>
            </a:r>
          </a:p>
          <a:p>
            <a:pPr marL="0" indent="0"/>
            <a:r>
              <a:rPr lang="en-US" sz="4000" dirty="0" smtClean="0"/>
              <a:t>Homework: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10:         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7543800" cy="4346388"/>
          </a:xfrm>
        </p:spPr>
        <p:txBody>
          <a:bodyPr>
            <a:normAutofit/>
          </a:bodyPr>
          <a:lstStyle/>
          <a:p>
            <a:pPr marL="0" indent="0"/>
            <a:r>
              <a:rPr lang="en-US" sz="4000" dirty="0" smtClean="0"/>
              <a:t>Warm up: Connect the following letters:</a:t>
            </a:r>
          </a:p>
          <a:p>
            <a:pPr marL="0" indent="0" algn="r"/>
            <a:r>
              <a:rPr lang="ar-AE" sz="4000" dirty="0"/>
              <a:t>ق+ب+ي+ح=</a:t>
            </a:r>
            <a:endParaRPr lang="en-US" sz="4000" dirty="0" smtClean="0"/>
          </a:p>
          <a:p>
            <a:pPr marL="0" indent="0" algn="r"/>
            <a:r>
              <a:rPr lang="ar-AE" sz="4000" dirty="0" smtClean="0"/>
              <a:t>ج+م+ي+ل</a:t>
            </a:r>
            <a:r>
              <a:rPr lang="ar-AE" sz="4000" dirty="0"/>
              <a:t>=</a:t>
            </a:r>
            <a:endParaRPr lang="en-US" sz="4000" dirty="0" smtClean="0"/>
          </a:p>
          <a:p>
            <a:pPr marL="0" indent="0" algn="r"/>
            <a:r>
              <a:rPr lang="ar-AE" sz="4000" dirty="0"/>
              <a:t>ط+و+ي+ل=</a:t>
            </a:r>
          </a:p>
          <a:p>
            <a:pPr marL="0" indent="0" algn="r"/>
            <a:r>
              <a:rPr lang="ar-AE" sz="4000" dirty="0"/>
              <a:t>ق+ص+ي+ر=</a:t>
            </a:r>
            <a:endParaRPr 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Do Now: Review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90000"/>
              </a:lnSpc>
              <a:buFont typeface="Arial" charset="0"/>
              <a:buNone/>
            </a:pPr>
            <a:endParaRPr lang="en-US" sz="3000" dirty="0" smtClean="0">
              <a:solidFill>
                <a:schemeClr val="tx1"/>
              </a:solidFill>
            </a:endParaRPr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r>
              <a:rPr lang="en-US" sz="3000" dirty="0" smtClean="0">
                <a:solidFill>
                  <a:schemeClr val="tx1"/>
                </a:solidFill>
              </a:rPr>
              <a:t>Read and Translate the following:</a:t>
            </a:r>
          </a:p>
          <a:p>
            <a:pPr algn="ctr">
              <a:lnSpc>
                <a:spcPct val="90000"/>
              </a:lnSpc>
            </a:pPr>
            <a:r>
              <a:rPr lang="ar-AE" sz="3000" dirty="0"/>
              <a:t>سورية </a:t>
            </a:r>
            <a:r>
              <a:rPr lang="en-US" sz="3000" dirty="0" smtClean="0"/>
              <a:t> ___________        </a:t>
            </a:r>
            <a:r>
              <a:rPr lang="ar-AE" sz="3000" dirty="0" smtClean="0"/>
              <a:t>__________سوريّ</a:t>
            </a:r>
            <a:endParaRPr lang="en-US" sz="3000" dirty="0" smtClean="0"/>
          </a:p>
          <a:p>
            <a:pPr algn="ctr">
              <a:lnSpc>
                <a:spcPct val="90000"/>
              </a:lnSpc>
            </a:pPr>
            <a:r>
              <a:rPr lang="ar-AE" sz="3000" dirty="0"/>
              <a:t>فَرَنْسا </a:t>
            </a:r>
            <a:r>
              <a:rPr lang="ar-AE" sz="3000" dirty="0" smtClean="0"/>
              <a:t>_______</a:t>
            </a:r>
            <a:r>
              <a:rPr lang="en-US" sz="3000" dirty="0" smtClean="0"/>
              <a:t>             ___________ </a:t>
            </a:r>
            <a:r>
              <a:rPr lang="ar-AE" sz="3000" dirty="0" smtClean="0"/>
              <a:t>فَرَنسيّ</a:t>
            </a:r>
            <a:endParaRPr lang="en-US" sz="3000" dirty="0" smtClean="0"/>
          </a:p>
          <a:p>
            <a:pPr algn="r">
              <a:lnSpc>
                <a:spcPct val="90000"/>
              </a:lnSpc>
            </a:pPr>
            <a:r>
              <a:rPr lang="en-US" sz="3200" dirty="0" smtClean="0"/>
              <a:t>_________________________________</a:t>
            </a:r>
            <a:r>
              <a:rPr lang="ar-AE" sz="3200" dirty="0" smtClean="0"/>
              <a:t>لُبْنان</a:t>
            </a:r>
            <a:endParaRPr lang="en-US" sz="3200" dirty="0"/>
          </a:p>
          <a:p>
            <a:pPr marL="0" indent="0" algn="ctr">
              <a:lnSpc>
                <a:spcPct val="90000"/>
              </a:lnSpc>
              <a:buNone/>
            </a:pPr>
            <a:endParaRPr lang="en-US" sz="3000" dirty="0" smtClean="0"/>
          </a:p>
          <a:p>
            <a:pPr algn="r">
              <a:lnSpc>
                <a:spcPct val="90000"/>
              </a:lnSpc>
            </a:pPr>
            <a:r>
              <a:rPr lang="ar-AE" sz="3200" dirty="0">
                <a:solidFill>
                  <a:schemeClr val="tx1"/>
                </a:solidFill>
              </a:rPr>
              <a:t>انا </a:t>
            </a:r>
            <a:r>
              <a:rPr lang="ar-AE" sz="3200" dirty="0" smtClean="0">
                <a:solidFill>
                  <a:schemeClr val="tx1"/>
                </a:solidFill>
              </a:rPr>
              <a:t>مِصْريّ</a:t>
            </a:r>
            <a:r>
              <a:rPr lang="en-US" sz="3200" dirty="0" smtClean="0">
                <a:solidFill>
                  <a:schemeClr val="tx1"/>
                </a:solidFill>
              </a:rPr>
              <a:t>______________________________</a:t>
            </a:r>
            <a:br>
              <a:rPr lang="en-US" sz="3200" dirty="0" smtClean="0">
                <a:solidFill>
                  <a:schemeClr val="tx1"/>
                </a:solidFill>
              </a:rPr>
            </a:br>
            <a:endParaRPr lang="en-US" sz="3200" dirty="0">
              <a:solidFill>
                <a:schemeClr val="tx1"/>
              </a:solidFill>
            </a:endParaRPr>
          </a:p>
          <a:p>
            <a:pPr marL="0" indent="0" algn="r">
              <a:lnSpc>
                <a:spcPct val="90000"/>
              </a:lnSpc>
              <a:buFont typeface="Arial" charset="0"/>
              <a:buNone/>
            </a:pPr>
            <a:r>
              <a:rPr lang="en-US" sz="1400" dirty="0"/>
              <a:t> </a:t>
            </a:r>
            <a:endParaRPr lang="en-US" sz="3200" dirty="0">
              <a:solidFill>
                <a:schemeClr val="tx1"/>
              </a:solidFill>
            </a:endParaRPr>
          </a:p>
          <a:p>
            <a:pPr algn="r">
              <a:lnSpc>
                <a:spcPct val="90000"/>
              </a:lnSpc>
            </a:pPr>
            <a:r>
              <a:rPr lang="ar-AE" sz="3200" dirty="0">
                <a:solidFill>
                  <a:schemeClr val="tx1"/>
                </a:solidFill>
              </a:rPr>
              <a:t>هُوِ مِنْ مَدِينَة </a:t>
            </a:r>
            <a:r>
              <a:rPr lang="ar-AE" sz="3200" dirty="0" smtClean="0">
                <a:solidFill>
                  <a:schemeClr val="tx1"/>
                </a:solidFill>
              </a:rPr>
              <a:t>الْقَاهِرَة</a:t>
            </a:r>
            <a:r>
              <a:rPr lang="en-US" sz="3200" dirty="0" smtClean="0">
                <a:solidFill>
                  <a:schemeClr val="tx1"/>
                </a:solidFill>
              </a:rPr>
              <a:t>_____________________</a:t>
            </a:r>
            <a:endParaRPr lang="en-US" sz="32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90000"/>
              </a:lnSpc>
              <a:buNone/>
            </a:pPr>
            <a:endParaRPr lang="en-US" sz="3000" dirty="0"/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endParaRPr lang="ar-SA" sz="3000" dirty="0" smtClean="0">
              <a:solidFill>
                <a:schemeClr val="tx1"/>
              </a:solidFill>
            </a:endParaRPr>
          </a:p>
          <a:p>
            <a:pPr marL="0" indent="0" algn="r">
              <a:lnSpc>
                <a:spcPct val="90000"/>
              </a:lnSpc>
              <a:buFont typeface="Arial" charset="0"/>
              <a:buNone/>
            </a:pP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79621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Lesson 10: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1828800"/>
            <a:ext cx="8229600" cy="4525963"/>
          </a:xfrm>
        </p:spPr>
        <p:txBody>
          <a:bodyPr>
            <a:normAutofit/>
          </a:bodyPr>
          <a:lstStyle/>
          <a:p>
            <a:pPr marL="0" indent="0" algn="r">
              <a:lnSpc>
                <a:spcPct val="90000"/>
              </a:lnSpc>
              <a:buFont typeface="Arial" charset="0"/>
              <a:buNone/>
            </a:pPr>
            <a:r>
              <a:rPr lang="en-US" sz="5400" dirty="0" smtClean="0"/>
              <a:t>List the days of the week starting with Sunday</a:t>
            </a:r>
            <a:endParaRPr lang="ar-SA" sz="5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2954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143500"/>
          </a:xfrm>
          <a:solidFill>
            <a:schemeClr val="accent6"/>
          </a:solidFill>
        </p:spPr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buNone/>
            </a:pPr>
            <a:r>
              <a:rPr lang="en-US" sz="4400" dirty="0" smtClean="0"/>
              <a:t>Lesson 10: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en-US" sz="4400" dirty="0" smtClean="0"/>
              <a:t>Translate the following use your notes if needed: 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en-US" sz="4400" dirty="0" smtClean="0"/>
              <a:t>Day: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en-US" sz="4400" dirty="0" smtClean="0"/>
              <a:t>Week: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en-US" sz="4400" dirty="0" smtClean="0"/>
              <a:t>Daylight: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en-US" sz="4400" dirty="0" smtClean="0"/>
              <a:t>Night:</a:t>
            </a:r>
          </a:p>
          <a:p>
            <a:pPr marL="0" indent="0" algn="ctr">
              <a:lnSpc>
                <a:spcPct val="90000"/>
              </a:lnSpc>
              <a:buNone/>
            </a:pPr>
            <a:endParaRPr lang="en-US" sz="3000" dirty="0" smtClean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5" name="Ink 24"/>
              <p14:cNvContentPartPr/>
              <p14:nvPr/>
            </p14:nvContentPartPr>
            <p14:xfrm>
              <a:off x="2530807" y="3316498"/>
              <a:ext cx="166680" cy="0"/>
            </p14:xfrm>
          </p:contentPart>
        </mc:Choice>
        <mc:Fallback xmlns="">
          <p:pic>
            <p:nvPicPr>
              <p:cNvPr id="25" name="Ink 24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0" y="0"/>
                <a:ext cx="16668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6" name="Ink 25"/>
              <p14:cNvContentPartPr/>
              <p14:nvPr/>
            </p14:nvContentPartPr>
            <p14:xfrm>
              <a:off x="2309047" y="3260338"/>
              <a:ext cx="452520" cy="483840"/>
            </p14:xfrm>
          </p:contentPart>
        </mc:Choice>
        <mc:Fallback xmlns="">
          <p:pic>
            <p:nvPicPr>
              <p:cNvPr id="26" name="Ink 25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297167" y="3248458"/>
                <a:ext cx="476640" cy="50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7" name="Ink 26"/>
              <p14:cNvContentPartPr/>
              <p14:nvPr/>
            </p14:nvContentPartPr>
            <p14:xfrm>
              <a:off x="2964967" y="3168178"/>
              <a:ext cx="231480" cy="157320"/>
            </p14:xfrm>
          </p:contentPart>
        </mc:Choice>
        <mc:Fallback xmlns="">
          <p:pic>
            <p:nvPicPr>
              <p:cNvPr id="27" name="Ink 26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953087" y="3156298"/>
                <a:ext cx="255240" cy="181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8" name="Ink 27"/>
              <p14:cNvContentPartPr/>
              <p14:nvPr/>
            </p14:nvContentPartPr>
            <p14:xfrm>
              <a:off x="2537287" y="3325138"/>
              <a:ext cx="280080" cy="1173600"/>
            </p14:xfrm>
          </p:contentPart>
        </mc:Choice>
        <mc:Fallback xmlns="">
          <p:pic>
            <p:nvPicPr>
              <p:cNvPr id="28" name="Ink 27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525047" y="3313258"/>
                <a:ext cx="304200" cy="119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31" name="Ink 30"/>
              <p14:cNvContentPartPr/>
              <p14:nvPr/>
            </p14:nvContentPartPr>
            <p14:xfrm>
              <a:off x="3055327" y="3297418"/>
              <a:ext cx="38880" cy="443880"/>
            </p14:xfrm>
          </p:contentPart>
        </mc:Choice>
        <mc:Fallback xmlns="">
          <p:pic>
            <p:nvPicPr>
              <p:cNvPr id="31" name="Ink 30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043447" y="3285538"/>
                <a:ext cx="63000" cy="46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46" name="Ink 45"/>
              <p14:cNvContentPartPr/>
              <p14:nvPr/>
            </p14:nvContentPartPr>
            <p14:xfrm>
              <a:off x="6050167" y="3454378"/>
              <a:ext cx="680400" cy="390240"/>
            </p14:xfrm>
          </p:contentPart>
        </mc:Choice>
        <mc:Fallback xmlns="">
          <p:pic>
            <p:nvPicPr>
              <p:cNvPr id="46" name="Ink 45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6038287" y="3442498"/>
                <a:ext cx="704160" cy="41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47" name="Ink 46"/>
              <p14:cNvContentPartPr/>
              <p14:nvPr/>
            </p14:nvContentPartPr>
            <p14:xfrm>
              <a:off x="5606287" y="3287698"/>
              <a:ext cx="1127520" cy="601200"/>
            </p14:xfrm>
          </p:contentPart>
        </mc:Choice>
        <mc:Fallback xmlns="">
          <p:pic>
            <p:nvPicPr>
              <p:cNvPr id="47" name="Ink 46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5594047" y="3275458"/>
                <a:ext cx="1151640" cy="625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60" name="Ink 59"/>
              <p14:cNvContentPartPr/>
              <p14:nvPr/>
            </p14:nvContentPartPr>
            <p14:xfrm>
              <a:off x="1753567" y="3602338"/>
              <a:ext cx="390600" cy="508320"/>
            </p14:xfrm>
          </p:contentPart>
        </mc:Choice>
        <mc:Fallback xmlns="">
          <p:pic>
            <p:nvPicPr>
              <p:cNvPr id="60" name="Ink 59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1741687" y="3590458"/>
                <a:ext cx="414720" cy="53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61" name="Ink 60"/>
              <p14:cNvContentPartPr/>
              <p14:nvPr/>
            </p14:nvContentPartPr>
            <p14:xfrm>
              <a:off x="1080727" y="3990058"/>
              <a:ext cx="1413360" cy="739440"/>
            </p14:xfrm>
          </p:contentPart>
        </mc:Choice>
        <mc:Fallback xmlns="">
          <p:pic>
            <p:nvPicPr>
              <p:cNvPr id="61" name="Ink 60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1068487" y="3978178"/>
                <a:ext cx="1437480" cy="76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67" name="Ink 66"/>
              <p14:cNvContentPartPr/>
              <p14:nvPr/>
            </p14:nvContentPartPr>
            <p14:xfrm>
              <a:off x="5697367" y="3710698"/>
              <a:ext cx="1865880" cy="2385360"/>
            </p14:xfrm>
          </p:contentPart>
        </mc:Choice>
        <mc:Fallback xmlns="">
          <p:pic>
            <p:nvPicPr>
              <p:cNvPr id="67" name="Ink 66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5685487" y="3698458"/>
                <a:ext cx="1889640" cy="2409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6867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524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are the seasons of the year in Arabic: refer to notes from last class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267200" y="2743200"/>
            <a:ext cx="3000866" cy="2247753"/>
          </a:xfrm>
          <a:prstGeom prst="rect">
            <a:avLst/>
          </a:prstGeo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609600" y="2743200"/>
            <a:ext cx="3038475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52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936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Describe what you see!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Beautiful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30043" y="2982696"/>
            <a:ext cx="2857500" cy="1600200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Ugly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3962400" y="3010574"/>
            <a:ext cx="2895600" cy="157232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8291" y="4724400"/>
            <a:ext cx="3248217" cy="197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53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263313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Homework: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List the days of the week, the seasons of the year and the numbers from 1-10. Must be typed in Arabic, organized and neat. No Excuses!!!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7" y="-76200"/>
            <a:ext cx="6347715" cy="8604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05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2039</TotalTime>
  <Words>124</Words>
  <Application>Microsoft Office PowerPoint</Application>
  <PresentationFormat>On-screen Show (4:3)</PresentationFormat>
  <Paragraphs>44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ＭＳ Ｐゴシック</vt:lpstr>
      <vt:lpstr>Arial</vt:lpstr>
      <vt:lpstr>Calibri</vt:lpstr>
      <vt:lpstr>Cooper Black</vt:lpstr>
      <vt:lpstr>Tahoma</vt:lpstr>
      <vt:lpstr>Trebuchet MS</vt:lpstr>
      <vt:lpstr>Wingdings 3</vt:lpstr>
      <vt:lpstr>Facet</vt:lpstr>
      <vt:lpstr> Arabic 2                         Kurzban              Welcome to Arabic 2 by Kurzban</vt:lpstr>
      <vt:lpstr>Lesson 10:            </vt:lpstr>
      <vt:lpstr>Do Now: Review</vt:lpstr>
      <vt:lpstr> Lesson 10: </vt:lpstr>
      <vt:lpstr>                         </vt:lpstr>
      <vt:lpstr>What are the seasons of the year in Arabic: refer to notes from last class</vt:lpstr>
      <vt:lpstr>PowerPoint Presentation</vt:lpstr>
      <vt:lpstr>Describe what you see!</vt:lpstr>
      <vt:lpstr>Homework:  List the days of the week, the seasons of the year and the numbers from 1-10. Must be typed in Arabic, organized and neat. No Excuses!!!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NPCSD</dc:creator>
  <cp:lastModifiedBy>Kurzban, Souad</cp:lastModifiedBy>
  <cp:revision>302</cp:revision>
  <cp:lastPrinted>2014-10-29T17:03:28Z</cp:lastPrinted>
  <dcterms:created xsi:type="dcterms:W3CDTF">2013-07-22T15:34:51Z</dcterms:created>
  <dcterms:modified xsi:type="dcterms:W3CDTF">2016-10-14T17:12:25Z</dcterms:modified>
</cp:coreProperties>
</file>